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7"/>
  </p:notesMasterIdLst>
  <p:sldIdLst>
    <p:sldId id="293" r:id="rId2"/>
    <p:sldId id="256" r:id="rId3"/>
    <p:sldId id="257" r:id="rId4"/>
    <p:sldId id="298" r:id="rId5"/>
    <p:sldId id="258" r:id="rId6"/>
    <p:sldId id="260" r:id="rId7"/>
    <p:sldId id="263" r:id="rId8"/>
    <p:sldId id="291" r:id="rId9"/>
    <p:sldId id="297" r:id="rId10"/>
    <p:sldId id="296" r:id="rId11"/>
    <p:sldId id="295" r:id="rId12"/>
    <p:sldId id="294" r:id="rId13"/>
    <p:sldId id="283" r:id="rId14"/>
    <p:sldId id="287" r:id="rId15"/>
    <p:sldId id="265" r:id="rId16"/>
    <p:sldId id="267" r:id="rId17"/>
    <p:sldId id="276" r:id="rId18"/>
    <p:sldId id="269" r:id="rId19"/>
    <p:sldId id="281" r:id="rId20"/>
    <p:sldId id="270" r:id="rId21"/>
    <p:sldId id="279" r:id="rId22"/>
    <p:sldId id="299" r:id="rId23"/>
    <p:sldId id="278" r:id="rId24"/>
    <p:sldId id="27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25B"/>
    <a:srgbClr val="FCFFF9"/>
    <a:srgbClr val="D2EAB9"/>
    <a:srgbClr val="BAD4A4"/>
    <a:srgbClr val="D8E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7205" autoAdjust="0"/>
  </p:normalViewPr>
  <p:slideViewPr>
    <p:cSldViewPr snapToGrid="0">
      <p:cViewPr varScale="1">
        <p:scale>
          <a:sx n="70" d="100"/>
          <a:sy n="70" d="100"/>
        </p:scale>
        <p:origin x="669" y="42"/>
      </p:cViewPr>
      <p:guideLst>
        <p:guide orient="horz" pos="2160"/>
        <p:guide pos="3840"/>
      </p:guideLst>
    </p:cSldViewPr>
  </p:slideViewPr>
  <p:notesTextViewPr>
    <p:cViewPr>
      <p:scale>
        <a:sx n="1" d="1"/>
        <a:sy n="1" d="1"/>
      </p:scale>
      <p:origin x="0" y="-867"/>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B234F-BD25-4D85-80B7-B8A4D3BB2B44}" type="doc">
      <dgm:prSet loTypeId="urn:microsoft.com/office/officeart/2018/2/layout/IconVerticalSolidList" loCatId="icon" qsTypeId="urn:microsoft.com/office/officeart/2005/8/quickstyle/simple1" qsCatId="simple" csTypeId="urn:microsoft.com/office/officeart/2005/8/colors/accent6_4" csCatId="accent6" phldr="1"/>
      <dgm:spPr/>
      <dgm:t>
        <a:bodyPr/>
        <a:lstStyle/>
        <a:p>
          <a:endParaRPr lang="en-US"/>
        </a:p>
      </dgm:t>
    </dgm:pt>
    <dgm:pt modelId="{CA153F65-B45F-4E39-A4DC-A6C609D1ACE4}">
      <dgm:prSet/>
      <dgm:spPr/>
      <dgm:t>
        <a:bodyPr/>
        <a:lstStyle/>
        <a:p>
          <a:pPr>
            <a:lnSpc>
              <a:spcPct val="100000"/>
            </a:lnSpc>
          </a:pPr>
          <a:r>
            <a:rPr lang="de-DE" dirty="0">
              <a:solidFill>
                <a:schemeClr val="bg1"/>
              </a:solidFill>
            </a:rPr>
            <a:t>2. Entwurf</a:t>
          </a:r>
          <a:endParaRPr lang="en-US" dirty="0">
            <a:solidFill>
              <a:schemeClr val="bg1"/>
            </a:solidFill>
          </a:endParaRPr>
        </a:p>
      </dgm:t>
    </dgm:pt>
    <dgm:pt modelId="{B0A094C8-BA53-4032-BC4C-1FCD2EDB596E}" type="parTrans" cxnId="{D41958AC-5B3E-467F-B92F-BC619370A158}">
      <dgm:prSet/>
      <dgm:spPr/>
      <dgm:t>
        <a:bodyPr/>
        <a:lstStyle/>
        <a:p>
          <a:endParaRPr lang="en-US"/>
        </a:p>
      </dgm:t>
    </dgm:pt>
    <dgm:pt modelId="{485912C1-1917-4ABF-B188-9AEF2A318B37}" type="sibTrans" cxnId="{D41958AC-5B3E-467F-B92F-BC619370A158}">
      <dgm:prSet/>
      <dgm:spPr/>
      <dgm:t>
        <a:bodyPr/>
        <a:lstStyle/>
        <a:p>
          <a:endParaRPr lang="en-US"/>
        </a:p>
      </dgm:t>
    </dgm:pt>
    <dgm:pt modelId="{0E42F516-2C9F-471F-A7DC-155EBA902F56}">
      <dgm:prSet/>
      <dgm:spPr/>
      <dgm:t>
        <a:bodyPr/>
        <a:lstStyle/>
        <a:p>
          <a:pPr>
            <a:lnSpc>
              <a:spcPct val="100000"/>
            </a:lnSpc>
          </a:pPr>
          <a:r>
            <a:rPr lang="de-DE" dirty="0">
              <a:solidFill>
                <a:schemeClr val="bg1"/>
              </a:solidFill>
            </a:rPr>
            <a:t>3. Implementierung</a:t>
          </a:r>
          <a:endParaRPr lang="en-US" dirty="0">
            <a:solidFill>
              <a:schemeClr val="bg1"/>
            </a:solidFill>
          </a:endParaRPr>
        </a:p>
      </dgm:t>
    </dgm:pt>
    <dgm:pt modelId="{8798ADF5-D3DC-4D03-9F89-FE26404C44AA}" type="parTrans" cxnId="{260410E2-DD7E-424F-BBEA-D65FE8B38DEC}">
      <dgm:prSet/>
      <dgm:spPr/>
      <dgm:t>
        <a:bodyPr/>
        <a:lstStyle/>
        <a:p>
          <a:endParaRPr lang="en-US"/>
        </a:p>
      </dgm:t>
    </dgm:pt>
    <dgm:pt modelId="{7C3AB21A-B7D5-4823-96DD-77FDE162F364}" type="sibTrans" cxnId="{260410E2-DD7E-424F-BBEA-D65FE8B38DEC}">
      <dgm:prSet/>
      <dgm:spPr/>
      <dgm:t>
        <a:bodyPr/>
        <a:lstStyle/>
        <a:p>
          <a:endParaRPr lang="en-US"/>
        </a:p>
      </dgm:t>
    </dgm:pt>
    <dgm:pt modelId="{1C71D91A-43A4-4B67-9B70-BD248B996794}">
      <dgm:prSet/>
      <dgm:spPr/>
      <dgm:t>
        <a:bodyPr/>
        <a:lstStyle/>
        <a:p>
          <a:pPr>
            <a:lnSpc>
              <a:spcPct val="100000"/>
            </a:lnSpc>
          </a:pPr>
          <a:r>
            <a:rPr lang="de-DE" dirty="0">
              <a:solidFill>
                <a:schemeClr val="bg1"/>
              </a:solidFill>
            </a:rPr>
            <a:t>4. Vorstellung unserer Website</a:t>
          </a:r>
          <a:endParaRPr lang="en-US" dirty="0">
            <a:solidFill>
              <a:schemeClr val="bg1"/>
            </a:solidFill>
          </a:endParaRPr>
        </a:p>
      </dgm:t>
    </dgm:pt>
    <dgm:pt modelId="{F074E6E7-3D7E-455C-A85C-64DB5791DCE1}" type="parTrans" cxnId="{243B0C43-B91A-45A0-B3D4-ED275500CD27}">
      <dgm:prSet/>
      <dgm:spPr/>
      <dgm:t>
        <a:bodyPr/>
        <a:lstStyle/>
        <a:p>
          <a:endParaRPr lang="en-US"/>
        </a:p>
      </dgm:t>
    </dgm:pt>
    <dgm:pt modelId="{43553958-01D1-4D2D-9092-F26F9587D0D9}" type="sibTrans" cxnId="{243B0C43-B91A-45A0-B3D4-ED275500CD27}">
      <dgm:prSet/>
      <dgm:spPr/>
      <dgm:t>
        <a:bodyPr/>
        <a:lstStyle/>
        <a:p>
          <a:endParaRPr lang="en-US"/>
        </a:p>
      </dgm:t>
    </dgm:pt>
    <dgm:pt modelId="{47168176-06E8-4182-8CA4-75ED0D686DF1}">
      <dgm:prSet/>
      <dgm:spPr/>
      <dgm:t>
        <a:bodyPr/>
        <a:lstStyle/>
        <a:p>
          <a:pPr>
            <a:lnSpc>
              <a:spcPct val="100000"/>
            </a:lnSpc>
          </a:pPr>
          <a:r>
            <a:rPr lang="en-US" dirty="0">
              <a:solidFill>
                <a:schemeClr val="bg1"/>
              </a:solidFill>
            </a:rPr>
            <a:t>5. Code-Beispiel</a:t>
          </a:r>
        </a:p>
      </dgm:t>
    </dgm:pt>
    <dgm:pt modelId="{C173E6A5-3D12-4E8E-B9CF-FE4D60C35747}" type="sibTrans" cxnId="{C0DAE249-C301-4D28-BDEA-B959F20028AE}">
      <dgm:prSet/>
      <dgm:spPr/>
      <dgm:t>
        <a:bodyPr/>
        <a:lstStyle/>
        <a:p>
          <a:endParaRPr lang="de-DE"/>
        </a:p>
      </dgm:t>
    </dgm:pt>
    <dgm:pt modelId="{06CAB9D8-49A0-4F52-A1D9-4F063A4BEB1F}" type="parTrans" cxnId="{C0DAE249-C301-4D28-BDEA-B959F20028AE}">
      <dgm:prSet/>
      <dgm:spPr/>
      <dgm:t>
        <a:bodyPr/>
        <a:lstStyle/>
        <a:p>
          <a:endParaRPr lang="de-DE"/>
        </a:p>
      </dgm:t>
    </dgm:pt>
    <dgm:pt modelId="{6C66D103-78EC-40B3-8263-052E648650A9}">
      <dgm:prSet/>
      <dgm:spPr/>
      <dgm:t>
        <a:bodyPr/>
        <a:lstStyle/>
        <a:p>
          <a:pPr>
            <a:lnSpc>
              <a:spcPct val="100000"/>
            </a:lnSpc>
          </a:pPr>
          <a:r>
            <a:rPr lang="de-DE" dirty="0">
              <a:solidFill>
                <a:schemeClr val="bg1"/>
              </a:solidFill>
            </a:rPr>
            <a:t>1. Planung und Analyse </a:t>
          </a:r>
          <a:endParaRPr lang="en-US" dirty="0">
            <a:solidFill>
              <a:schemeClr val="bg1"/>
            </a:solidFill>
          </a:endParaRPr>
        </a:p>
      </dgm:t>
    </dgm:pt>
    <dgm:pt modelId="{9EFFA5D6-7E28-4F11-A80B-DB77FC100025}" type="sibTrans" cxnId="{ECB1BD59-F346-4164-A6FC-BC00CE12544F}">
      <dgm:prSet/>
      <dgm:spPr/>
      <dgm:t>
        <a:bodyPr/>
        <a:lstStyle/>
        <a:p>
          <a:endParaRPr lang="en-US"/>
        </a:p>
      </dgm:t>
    </dgm:pt>
    <dgm:pt modelId="{D844F814-A0DC-4752-BCF0-BDDBF497A1C5}" type="parTrans" cxnId="{ECB1BD59-F346-4164-A6FC-BC00CE12544F}">
      <dgm:prSet/>
      <dgm:spPr/>
      <dgm:t>
        <a:bodyPr/>
        <a:lstStyle/>
        <a:p>
          <a:endParaRPr lang="en-US"/>
        </a:p>
      </dgm:t>
    </dgm:pt>
    <dgm:pt modelId="{49A5B2DA-D876-4655-95A1-BF9E443C48D5}">
      <dgm:prSet/>
      <dgm:spPr/>
      <dgm:t>
        <a:bodyPr/>
        <a:lstStyle/>
        <a:p>
          <a:pPr>
            <a:lnSpc>
              <a:spcPct val="100000"/>
            </a:lnSpc>
          </a:pPr>
          <a:r>
            <a:rPr lang="de-DE" dirty="0">
              <a:solidFill>
                <a:schemeClr val="bg1"/>
              </a:solidFill>
            </a:rPr>
            <a:t>6. Fazit</a:t>
          </a:r>
          <a:endParaRPr lang="en-US" dirty="0">
            <a:solidFill>
              <a:schemeClr val="bg1"/>
            </a:solidFill>
          </a:endParaRPr>
        </a:p>
      </dgm:t>
    </dgm:pt>
    <dgm:pt modelId="{B5B2215A-4F9B-4258-84DB-575B917962DF}" type="parTrans" cxnId="{97DC0459-5B6E-4A7A-B3B6-C7E8F8055B88}">
      <dgm:prSet/>
      <dgm:spPr/>
      <dgm:t>
        <a:bodyPr/>
        <a:lstStyle/>
        <a:p>
          <a:endParaRPr lang="de-DE"/>
        </a:p>
      </dgm:t>
    </dgm:pt>
    <dgm:pt modelId="{665A6079-3684-4744-BE1E-3461EC2247C4}" type="sibTrans" cxnId="{97DC0459-5B6E-4A7A-B3B6-C7E8F8055B88}">
      <dgm:prSet/>
      <dgm:spPr/>
      <dgm:t>
        <a:bodyPr/>
        <a:lstStyle/>
        <a:p>
          <a:endParaRPr lang="de-DE"/>
        </a:p>
      </dgm:t>
    </dgm:pt>
    <dgm:pt modelId="{D6282DBF-B3C8-42FE-AE44-7B47A4CFD636}" type="pres">
      <dgm:prSet presAssocID="{473B234F-BD25-4D85-80B7-B8A4D3BB2B44}" presName="root" presStyleCnt="0">
        <dgm:presLayoutVars>
          <dgm:dir/>
          <dgm:resizeHandles val="exact"/>
        </dgm:presLayoutVars>
      </dgm:prSet>
      <dgm:spPr/>
    </dgm:pt>
    <dgm:pt modelId="{51F19F97-1D58-4EEF-A986-F7E2E7669BEE}" type="pres">
      <dgm:prSet presAssocID="{6C66D103-78EC-40B3-8263-052E648650A9}" presName="compNode" presStyleCnt="0"/>
      <dgm:spPr/>
    </dgm:pt>
    <dgm:pt modelId="{5656634C-C722-4056-8B00-E17D7835DD49}" type="pres">
      <dgm:prSet presAssocID="{6C66D103-78EC-40B3-8263-052E648650A9}" presName="bgRect" presStyleLbl="bgShp" presStyleIdx="0" presStyleCnt="6"/>
      <dgm:spPr>
        <a:solidFill>
          <a:srgbClr val="83B25B"/>
        </a:solidFill>
      </dgm:spPr>
    </dgm:pt>
    <dgm:pt modelId="{D05A1C8F-153F-48E0-BA68-D0C084E2C870}" type="pres">
      <dgm:prSet presAssocID="{6C66D103-78EC-40B3-8263-052E648650A9}" presName="iconRect" presStyleLbl="node1" presStyleIdx="0" presStyleCnt="6"/>
      <dgm:spPr>
        <a:solidFill>
          <a:srgbClr val="83B25B"/>
        </a:solidFill>
        <a:ln>
          <a:solidFill>
            <a:srgbClr val="83B25B"/>
          </a:solidFill>
        </a:ln>
      </dgm:spPr>
    </dgm:pt>
    <dgm:pt modelId="{91BEB2C7-B0E1-44B0-A3D2-F955E296D21A}" type="pres">
      <dgm:prSet presAssocID="{6C66D103-78EC-40B3-8263-052E648650A9}" presName="spaceRect" presStyleCnt="0"/>
      <dgm:spPr/>
    </dgm:pt>
    <dgm:pt modelId="{73BFCA5D-4D92-4CD0-A02D-66BD9CECDEDE}" type="pres">
      <dgm:prSet presAssocID="{6C66D103-78EC-40B3-8263-052E648650A9}" presName="parTx" presStyleLbl="revTx" presStyleIdx="0" presStyleCnt="6">
        <dgm:presLayoutVars>
          <dgm:chMax val="0"/>
          <dgm:chPref val="0"/>
        </dgm:presLayoutVars>
      </dgm:prSet>
      <dgm:spPr/>
    </dgm:pt>
    <dgm:pt modelId="{B9735F69-771E-4B56-A3FF-DF27F55D5297}" type="pres">
      <dgm:prSet presAssocID="{9EFFA5D6-7E28-4F11-A80B-DB77FC100025}" presName="sibTrans" presStyleCnt="0"/>
      <dgm:spPr/>
    </dgm:pt>
    <dgm:pt modelId="{B019CD36-4478-4C8C-B933-948E8011362E}" type="pres">
      <dgm:prSet presAssocID="{CA153F65-B45F-4E39-A4DC-A6C609D1ACE4}" presName="compNode" presStyleCnt="0"/>
      <dgm:spPr/>
    </dgm:pt>
    <dgm:pt modelId="{8DCA47FD-4B0C-4310-9C92-4C6625740071}" type="pres">
      <dgm:prSet presAssocID="{CA153F65-B45F-4E39-A4DC-A6C609D1ACE4}" presName="bgRect" presStyleLbl="bgShp" presStyleIdx="1" presStyleCnt="6"/>
      <dgm:spPr>
        <a:solidFill>
          <a:srgbClr val="83B25B"/>
        </a:solidFill>
      </dgm:spPr>
    </dgm:pt>
    <dgm:pt modelId="{FC3FD877-2744-4E16-B35E-19F268592DD3}" type="pres">
      <dgm:prSet presAssocID="{CA153F65-B45F-4E39-A4DC-A6C609D1ACE4}" presName="iconRect" presStyleLbl="node1" presStyleIdx="1" presStyleCnt="6"/>
      <dgm:spPr>
        <a:solidFill>
          <a:srgbClr val="83B25B"/>
        </a:solidFill>
        <a:ln>
          <a:solidFill>
            <a:srgbClr val="83B25B"/>
          </a:solidFill>
        </a:ln>
      </dgm:spPr>
    </dgm:pt>
    <dgm:pt modelId="{6A28D21E-016C-4ECA-B5AE-21403F776B81}" type="pres">
      <dgm:prSet presAssocID="{CA153F65-B45F-4E39-A4DC-A6C609D1ACE4}" presName="spaceRect" presStyleCnt="0"/>
      <dgm:spPr/>
    </dgm:pt>
    <dgm:pt modelId="{A586FC17-3E3C-48EE-9A99-489B48E6A292}" type="pres">
      <dgm:prSet presAssocID="{CA153F65-B45F-4E39-A4DC-A6C609D1ACE4}" presName="parTx" presStyleLbl="revTx" presStyleIdx="1" presStyleCnt="6">
        <dgm:presLayoutVars>
          <dgm:chMax val="0"/>
          <dgm:chPref val="0"/>
        </dgm:presLayoutVars>
      </dgm:prSet>
      <dgm:spPr/>
    </dgm:pt>
    <dgm:pt modelId="{D1D6B8E6-52B8-46B7-89B1-FDA6C4ED1C39}" type="pres">
      <dgm:prSet presAssocID="{485912C1-1917-4ABF-B188-9AEF2A318B37}" presName="sibTrans" presStyleCnt="0"/>
      <dgm:spPr/>
    </dgm:pt>
    <dgm:pt modelId="{EABEE62A-5CD1-4ED2-8AD3-483C6D6CB537}" type="pres">
      <dgm:prSet presAssocID="{0E42F516-2C9F-471F-A7DC-155EBA902F56}" presName="compNode" presStyleCnt="0"/>
      <dgm:spPr/>
    </dgm:pt>
    <dgm:pt modelId="{2140A32A-C084-4B50-AD62-864F64370562}" type="pres">
      <dgm:prSet presAssocID="{0E42F516-2C9F-471F-A7DC-155EBA902F56}" presName="bgRect" presStyleLbl="bgShp" presStyleIdx="2" presStyleCnt="6"/>
      <dgm:spPr>
        <a:solidFill>
          <a:srgbClr val="83B25B"/>
        </a:solidFill>
      </dgm:spPr>
    </dgm:pt>
    <dgm:pt modelId="{CAABE232-D00C-44D9-A3A7-002C411964E7}" type="pres">
      <dgm:prSet presAssocID="{0E42F516-2C9F-471F-A7DC-155EBA902F56}" presName="iconRect" presStyleLbl="node1" presStyleIdx="2" presStyleCnt="6"/>
      <dgm:spPr>
        <a:solidFill>
          <a:srgbClr val="83B25B"/>
        </a:solidFill>
        <a:ln>
          <a:solidFill>
            <a:srgbClr val="83B25B"/>
          </a:solidFill>
        </a:ln>
      </dgm:spPr>
    </dgm:pt>
    <dgm:pt modelId="{DBD8CC2C-2D82-476B-9796-7270BF6B80EA}" type="pres">
      <dgm:prSet presAssocID="{0E42F516-2C9F-471F-A7DC-155EBA902F56}" presName="spaceRect" presStyleCnt="0"/>
      <dgm:spPr/>
    </dgm:pt>
    <dgm:pt modelId="{7BE44CAD-4909-4B4A-9FAA-709EE23DB6A1}" type="pres">
      <dgm:prSet presAssocID="{0E42F516-2C9F-471F-A7DC-155EBA902F56}" presName="parTx" presStyleLbl="revTx" presStyleIdx="2" presStyleCnt="6">
        <dgm:presLayoutVars>
          <dgm:chMax val="0"/>
          <dgm:chPref val="0"/>
        </dgm:presLayoutVars>
      </dgm:prSet>
      <dgm:spPr/>
    </dgm:pt>
    <dgm:pt modelId="{5D5609E5-5F4A-415A-AC71-79FF8D936233}" type="pres">
      <dgm:prSet presAssocID="{7C3AB21A-B7D5-4823-96DD-77FDE162F364}" presName="sibTrans" presStyleCnt="0"/>
      <dgm:spPr/>
    </dgm:pt>
    <dgm:pt modelId="{FEB0DFE0-BA20-4089-A855-F13398FA251E}" type="pres">
      <dgm:prSet presAssocID="{1C71D91A-43A4-4B67-9B70-BD248B996794}" presName="compNode" presStyleCnt="0"/>
      <dgm:spPr/>
    </dgm:pt>
    <dgm:pt modelId="{359EEB23-C9E9-4D9F-9C83-7E0A3F33300C}" type="pres">
      <dgm:prSet presAssocID="{1C71D91A-43A4-4B67-9B70-BD248B996794}" presName="bgRect" presStyleLbl="bgShp" presStyleIdx="3" presStyleCnt="6"/>
      <dgm:spPr>
        <a:solidFill>
          <a:srgbClr val="83B25B"/>
        </a:solidFill>
      </dgm:spPr>
    </dgm:pt>
    <dgm:pt modelId="{7FFBC173-1E80-44D8-ADD7-28C45AC7117E}" type="pres">
      <dgm:prSet presAssocID="{1C71D91A-43A4-4B67-9B70-BD248B996794}" presName="iconRect" presStyleLbl="node1" presStyleIdx="3" presStyleCnt="6"/>
      <dgm:spPr>
        <a:solidFill>
          <a:srgbClr val="83B25B"/>
        </a:solidFill>
        <a:ln>
          <a:solidFill>
            <a:srgbClr val="83B25B"/>
          </a:solidFill>
        </a:ln>
      </dgm:spPr>
    </dgm:pt>
    <dgm:pt modelId="{672CA258-A58B-4B7E-BA77-33C90906912B}" type="pres">
      <dgm:prSet presAssocID="{1C71D91A-43A4-4B67-9B70-BD248B996794}" presName="spaceRect" presStyleCnt="0"/>
      <dgm:spPr/>
    </dgm:pt>
    <dgm:pt modelId="{80ED8E8D-1FF7-47EC-B4E6-179986805AA1}" type="pres">
      <dgm:prSet presAssocID="{1C71D91A-43A4-4B67-9B70-BD248B996794}" presName="parTx" presStyleLbl="revTx" presStyleIdx="3" presStyleCnt="6">
        <dgm:presLayoutVars>
          <dgm:chMax val="0"/>
          <dgm:chPref val="0"/>
        </dgm:presLayoutVars>
      </dgm:prSet>
      <dgm:spPr/>
    </dgm:pt>
    <dgm:pt modelId="{435A1B52-A479-4C89-B472-DCFD90F2D73D}" type="pres">
      <dgm:prSet presAssocID="{43553958-01D1-4D2D-9092-F26F9587D0D9}" presName="sibTrans" presStyleCnt="0"/>
      <dgm:spPr/>
    </dgm:pt>
    <dgm:pt modelId="{2C48B20D-6F04-46C2-91BC-E52B72A74EFF}" type="pres">
      <dgm:prSet presAssocID="{47168176-06E8-4182-8CA4-75ED0D686DF1}" presName="compNode" presStyleCnt="0"/>
      <dgm:spPr/>
    </dgm:pt>
    <dgm:pt modelId="{27FDDEF9-A5B4-49CE-8C13-04BF45C42EDF}" type="pres">
      <dgm:prSet presAssocID="{47168176-06E8-4182-8CA4-75ED0D686DF1}" presName="bgRect" presStyleLbl="bgShp" presStyleIdx="4" presStyleCnt="6"/>
      <dgm:spPr>
        <a:solidFill>
          <a:srgbClr val="83B25B"/>
        </a:solidFill>
      </dgm:spPr>
    </dgm:pt>
    <dgm:pt modelId="{A836F679-912C-4D33-B075-7D8ED24D10C4}" type="pres">
      <dgm:prSet presAssocID="{47168176-06E8-4182-8CA4-75ED0D686DF1}" presName="iconRect" presStyleLbl="node1" presStyleIdx="4" presStyleCnt="6"/>
      <dgm:spPr>
        <a:solidFill>
          <a:srgbClr val="83B25B"/>
        </a:solidFill>
        <a:ln>
          <a:solidFill>
            <a:srgbClr val="83B25B"/>
          </a:solidFill>
        </a:ln>
      </dgm:spPr>
    </dgm:pt>
    <dgm:pt modelId="{4AA7EA6D-68BB-48C3-B8C1-953740412027}" type="pres">
      <dgm:prSet presAssocID="{47168176-06E8-4182-8CA4-75ED0D686DF1}" presName="spaceRect" presStyleCnt="0"/>
      <dgm:spPr/>
    </dgm:pt>
    <dgm:pt modelId="{334C171D-BCF0-4068-9805-AFD38A3C0494}" type="pres">
      <dgm:prSet presAssocID="{47168176-06E8-4182-8CA4-75ED0D686DF1}" presName="parTx" presStyleLbl="revTx" presStyleIdx="4" presStyleCnt="6">
        <dgm:presLayoutVars>
          <dgm:chMax val="0"/>
          <dgm:chPref val="0"/>
        </dgm:presLayoutVars>
      </dgm:prSet>
      <dgm:spPr/>
    </dgm:pt>
    <dgm:pt modelId="{D188F181-5912-4218-B2D3-4C057FA3F8D0}" type="pres">
      <dgm:prSet presAssocID="{C173E6A5-3D12-4E8E-B9CF-FE4D60C35747}" presName="sibTrans" presStyleCnt="0"/>
      <dgm:spPr/>
    </dgm:pt>
    <dgm:pt modelId="{90DF980A-BE2A-4C11-839F-CB73700AF8BF}" type="pres">
      <dgm:prSet presAssocID="{49A5B2DA-D876-4655-95A1-BF9E443C48D5}" presName="compNode" presStyleCnt="0"/>
      <dgm:spPr/>
    </dgm:pt>
    <dgm:pt modelId="{4EB328CB-E669-486B-ADB5-4BB666237700}" type="pres">
      <dgm:prSet presAssocID="{49A5B2DA-D876-4655-95A1-BF9E443C48D5}" presName="bgRect" presStyleLbl="bgShp" presStyleIdx="5" presStyleCnt="6"/>
      <dgm:spPr>
        <a:solidFill>
          <a:srgbClr val="83B25B"/>
        </a:solidFill>
      </dgm:spPr>
    </dgm:pt>
    <dgm:pt modelId="{07600B1B-1BCA-41D2-9CAC-4B7A704ED485}" type="pres">
      <dgm:prSet presAssocID="{49A5B2DA-D876-4655-95A1-BF9E443C48D5}" presName="iconRect" presStyleLbl="node1" presStyleIdx="5" presStyleCnt="6"/>
      <dgm:spPr>
        <a:solidFill>
          <a:srgbClr val="83B25B"/>
        </a:solidFill>
        <a:ln>
          <a:solidFill>
            <a:srgbClr val="83B25B"/>
          </a:solidFill>
        </a:ln>
      </dgm:spPr>
    </dgm:pt>
    <dgm:pt modelId="{E34B7554-05BD-44CA-AF59-71044CEDD5AF}" type="pres">
      <dgm:prSet presAssocID="{49A5B2DA-D876-4655-95A1-BF9E443C48D5}" presName="spaceRect" presStyleCnt="0"/>
      <dgm:spPr/>
    </dgm:pt>
    <dgm:pt modelId="{E695CAB3-0768-41B1-A258-7CE009161DAE}" type="pres">
      <dgm:prSet presAssocID="{49A5B2DA-D876-4655-95A1-BF9E443C48D5}" presName="parTx" presStyleLbl="revTx" presStyleIdx="5" presStyleCnt="6">
        <dgm:presLayoutVars>
          <dgm:chMax val="0"/>
          <dgm:chPref val="0"/>
        </dgm:presLayoutVars>
      </dgm:prSet>
      <dgm:spPr/>
    </dgm:pt>
  </dgm:ptLst>
  <dgm:cxnLst>
    <dgm:cxn modelId="{67C9A92C-F918-433A-95F7-6AA924F15F3F}" type="presOf" srcId="{473B234F-BD25-4D85-80B7-B8A4D3BB2B44}" destId="{D6282DBF-B3C8-42FE-AE44-7B47A4CFD636}" srcOrd="0" destOrd="0" presId="urn:microsoft.com/office/officeart/2018/2/layout/IconVerticalSolidList"/>
    <dgm:cxn modelId="{43C52A37-DF60-4D65-AC9C-A522CF7EB372}" type="presOf" srcId="{49A5B2DA-D876-4655-95A1-BF9E443C48D5}" destId="{E695CAB3-0768-41B1-A258-7CE009161DAE}" srcOrd="0" destOrd="0" presId="urn:microsoft.com/office/officeart/2018/2/layout/IconVerticalSolidList"/>
    <dgm:cxn modelId="{243B0C43-B91A-45A0-B3D4-ED275500CD27}" srcId="{473B234F-BD25-4D85-80B7-B8A4D3BB2B44}" destId="{1C71D91A-43A4-4B67-9B70-BD248B996794}" srcOrd="3" destOrd="0" parTransId="{F074E6E7-3D7E-455C-A85C-64DB5791DCE1}" sibTransId="{43553958-01D1-4D2D-9092-F26F9587D0D9}"/>
    <dgm:cxn modelId="{C0DAE249-C301-4D28-BDEA-B959F20028AE}" srcId="{473B234F-BD25-4D85-80B7-B8A4D3BB2B44}" destId="{47168176-06E8-4182-8CA4-75ED0D686DF1}" srcOrd="4" destOrd="0" parTransId="{06CAB9D8-49A0-4F52-A1D9-4F063A4BEB1F}" sibTransId="{C173E6A5-3D12-4E8E-B9CF-FE4D60C35747}"/>
    <dgm:cxn modelId="{23E22354-0E80-4225-B974-B1C2CA17000F}" type="presOf" srcId="{1C71D91A-43A4-4B67-9B70-BD248B996794}" destId="{80ED8E8D-1FF7-47EC-B4E6-179986805AA1}" srcOrd="0" destOrd="0" presId="urn:microsoft.com/office/officeart/2018/2/layout/IconVerticalSolidList"/>
    <dgm:cxn modelId="{97DC0459-5B6E-4A7A-B3B6-C7E8F8055B88}" srcId="{473B234F-BD25-4D85-80B7-B8A4D3BB2B44}" destId="{49A5B2DA-D876-4655-95A1-BF9E443C48D5}" srcOrd="5" destOrd="0" parTransId="{B5B2215A-4F9B-4258-84DB-575B917962DF}" sibTransId="{665A6079-3684-4744-BE1E-3461EC2247C4}"/>
    <dgm:cxn modelId="{ECB1BD59-F346-4164-A6FC-BC00CE12544F}" srcId="{473B234F-BD25-4D85-80B7-B8A4D3BB2B44}" destId="{6C66D103-78EC-40B3-8263-052E648650A9}" srcOrd="0" destOrd="0" parTransId="{D844F814-A0DC-4752-BCF0-BDDBF497A1C5}" sibTransId="{9EFFA5D6-7E28-4F11-A80B-DB77FC100025}"/>
    <dgm:cxn modelId="{D41958AC-5B3E-467F-B92F-BC619370A158}" srcId="{473B234F-BD25-4D85-80B7-B8A4D3BB2B44}" destId="{CA153F65-B45F-4E39-A4DC-A6C609D1ACE4}" srcOrd="1" destOrd="0" parTransId="{B0A094C8-BA53-4032-BC4C-1FCD2EDB596E}" sibTransId="{485912C1-1917-4ABF-B188-9AEF2A318B37}"/>
    <dgm:cxn modelId="{5B0606B6-E845-4219-966F-82A1CAB7BE43}" type="presOf" srcId="{6C66D103-78EC-40B3-8263-052E648650A9}" destId="{73BFCA5D-4D92-4CD0-A02D-66BD9CECDEDE}" srcOrd="0" destOrd="0" presId="urn:microsoft.com/office/officeart/2018/2/layout/IconVerticalSolidList"/>
    <dgm:cxn modelId="{7AD278D4-4E12-493F-B3A9-CA2EF3D6A963}" type="presOf" srcId="{0E42F516-2C9F-471F-A7DC-155EBA902F56}" destId="{7BE44CAD-4909-4B4A-9FAA-709EE23DB6A1}" srcOrd="0" destOrd="0" presId="urn:microsoft.com/office/officeart/2018/2/layout/IconVerticalSolidList"/>
    <dgm:cxn modelId="{260410E2-DD7E-424F-BBEA-D65FE8B38DEC}" srcId="{473B234F-BD25-4D85-80B7-B8A4D3BB2B44}" destId="{0E42F516-2C9F-471F-A7DC-155EBA902F56}" srcOrd="2" destOrd="0" parTransId="{8798ADF5-D3DC-4D03-9F89-FE26404C44AA}" sibTransId="{7C3AB21A-B7D5-4823-96DD-77FDE162F364}"/>
    <dgm:cxn modelId="{72EA35EC-8E81-4735-B43F-12C980D2242B}" type="presOf" srcId="{47168176-06E8-4182-8CA4-75ED0D686DF1}" destId="{334C171D-BCF0-4068-9805-AFD38A3C0494}" srcOrd="0" destOrd="0" presId="urn:microsoft.com/office/officeart/2018/2/layout/IconVerticalSolidList"/>
    <dgm:cxn modelId="{04584AED-8250-4C3F-A797-EDBC30EE357D}" type="presOf" srcId="{CA153F65-B45F-4E39-A4DC-A6C609D1ACE4}" destId="{A586FC17-3E3C-48EE-9A99-489B48E6A292}" srcOrd="0" destOrd="0" presId="urn:microsoft.com/office/officeart/2018/2/layout/IconVerticalSolidList"/>
    <dgm:cxn modelId="{E31EE645-D5AB-4E3B-942B-BF4FB114E525}" type="presParOf" srcId="{D6282DBF-B3C8-42FE-AE44-7B47A4CFD636}" destId="{51F19F97-1D58-4EEF-A986-F7E2E7669BEE}" srcOrd="0" destOrd="0" presId="urn:microsoft.com/office/officeart/2018/2/layout/IconVerticalSolidList"/>
    <dgm:cxn modelId="{0C40F0EF-BDE3-4B9C-A725-B24F82F1ABCA}" type="presParOf" srcId="{51F19F97-1D58-4EEF-A986-F7E2E7669BEE}" destId="{5656634C-C722-4056-8B00-E17D7835DD49}" srcOrd="0" destOrd="0" presId="urn:microsoft.com/office/officeart/2018/2/layout/IconVerticalSolidList"/>
    <dgm:cxn modelId="{D1623D17-34DF-4145-B75D-70490F77B07E}" type="presParOf" srcId="{51F19F97-1D58-4EEF-A986-F7E2E7669BEE}" destId="{D05A1C8F-153F-48E0-BA68-D0C084E2C870}" srcOrd="1" destOrd="0" presId="urn:microsoft.com/office/officeart/2018/2/layout/IconVerticalSolidList"/>
    <dgm:cxn modelId="{E49A9C1A-4726-4237-9324-A04354CF7E77}" type="presParOf" srcId="{51F19F97-1D58-4EEF-A986-F7E2E7669BEE}" destId="{91BEB2C7-B0E1-44B0-A3D2-F955E296D21A}" srcOrd="2" destOrd="0" presId="urn:microsoft.com/office/officeart/2018/2/layout/IconVerticalSolidList"/>
    <dgm:cxn modelId="{7878CB25-E359-45E8-B3C6-816E8BA7A080}" type="presParOf" srcId="{51F19F97-1D58-4EEF-A986-F7E2E7669BEE}" destId="{73BFCA5D-4D92-4CD0-A02D-66BD9CECDEDE}" srcOrd="3" destOrd="0" presId="urn:microsoft.com/office/officeart/2018/2/layout/IconVerticalSolidList"/>
    <dgm:cxn modelId="{052C225A-9406-4747-80DD-1275221E9689}" type="presParOf" srcId="{D6282DBF-B3C8-42FE-AE44-7B47A4CFD636}" destId="{B9735F69-771E-4B56-A3FF-DF27F55D5297}" srcOrd="1" destOrd="0" presId="urn:microsoft.com/office/officeart/2018/2/layout/IconVerticalSolidList"/>
    <dgm:cxn modelId="{E8A2B195-5422-46DB-8B43-C2C638CD0F8A}" type="presParOf" srcId="{D6282DBF-B3C8-42FE-AE44-7B47A4CFD636}" destId="{B019CD36-4478-4C8C-B933-948E8011362E}" srcOrd="2" destOrd="0" presId="urn:microsoft.com/office/officeart/2018/2/layout/IconVerticalSolidList"/>
    <dgm:cxn modelId="{E0FE11AA-6DE6-4AF6-935F-82D191AE57C8}" type="presParOf" srcId="{B019CD36-4478-4C8C-B933-948E8011362E}" destId="{8DCA47FD-4B0C-4310-9C92-4C6625740071}" srcOrd="0" destOrd="0" presId="urn:microsoft.com/office/officeart/2018/2/layout/IconVerticalSolidList"/>
    <dgm:cxn modelId="{19CF3904-C8B6-439C-ACF0-D3A40E06E6A7}" type="presParOf" srcId="{B019CD36-4478-4C8C-B933-948E8011362E}" destId="{FC3FD877-2744-4E16-B35E-19F268592DD3}" srcOrd="1" destOrd="0" presId="urn:microsoft.com/office/officeart/2018/2/layout/IconVerticalSolidList"/>
    <dgm:cxn modelId="{E2824DD1-2E64-4BB3-8273-45A284126B5C}" type="presParOf" srcId="{B019CD36-4478-4C8C-B933-948E8011362E}" destId="{6A28D21E-016C-4ECA-B5AE-21403F776B81}" srcOrd="2" destOrd="0" presId="urn:microsoft.com/office/officeart/2018/2/layout/IconVerticalSolidList"/>
    <dgm:cxn modelId="{434D9367-68CD-415C-AD2B-F96E237E39A0}" type="presParOf" srcId="{B019CD36-4478-4C8C-B933-948E8011362E}" destId="{A586FC17-3E3C-48EE-9A99-489B48E6A292}" srcOrd="3" destOrd="0" presId="urn:microsoft.com/office/officeart/2018/2/layout/IconVerticalSolidList"/>
    <dgm:cxn modelId="{5A2EF68A-105F-4D6C-969E-7F8D0B0DA3C2}" type="presParOf" srcId="{D6282DBF-B3C8-42FE-AE44-7B47A4CFD636}" destId="{D1D6B8E6-52B8-46B7-89B1-FDA6C4ED1C39}" srcOrd="3" destOrd="0" presId="urn:microsoft.com/office/officeart/2018/2/layout/IconVerticalSolidList"/>
    <dgm:cxn modelId="{188FD11A-2B13-4E06-9433-898F34DEA02C}" type="presParOf" srcId="{D6282DBF-B3C8-42FE-AE44-7B47A4CFD636}" destId="{EABEE62A-5CD1-4ED2-8AD3-483C6D6CB537}" srcOrd="4" destOrd="0" presId="urn:microsoft.com/office/officeart/2018/2/layout/IconVerticalSolidList"/>
    <dgm:cxn modelId="{4043EFE9-059E-41F7-A524-98175C1E366C}" type="presParOf" srcId="{EABEE62A-5CD1-4ED2-8AD3-483C6D6CB537}" destId="{2140A32A-C084-4B50-AD62-864F64370562}" srcOrd="0" destOrd="0" presId="urn:microsoft.com/office/officeart/2018/2/layout/IconVerticalSolidList"/>
    <dgm:cxn modelId="{CB866A12-3F2A-4D73-845F-D5B437A5F8B3}" type="presParOf" srcId="{EABEE62A-5CD1-4ED2-8AD3-483C6D6CB537}" destId="{CAABE232-D00C-44D9-A3A7-002C411964E7}" srcOrd="1" destOrd="0" presId="urn:microsoft.com/office/officeart/2018/2/layout/IconVerticalSolidList"/>
    <dgm:cxn modelId="{CC7D280E-68A7-4CE5-8F36-CE18E4A4F6EF}" type="presParOf" srcId="{EABEE62A-5CD1-4ED2-8AD3-483C6D6CB537}" destId="{DBD8CC2C-2D82-476B-9796-7270BF6B80EA}" srcOrd="2" destOrd="0" presId="urn:microsoft.com/office/officeart/2018/2/layout/IconVerticalSolidList"/>
    <dgm:cxn modelId="{F94EB0E9-BD2B-4D50-B3D5-AF7F8CB88F10}" type="presParOf" srcId="{EABEE62A-5CD1-4ED2-8AD3-483C6D6CB537}" destId="{7BE44CAD-4909-4B4A-9FAA-709EE23DB6A1}" srcOrd="3" destOrd="0" presId="urn:microsoft.com/office/officeart/2018/2/layout/IconVerticalSolidList"/>
    <dgm:cxn modelId="{D47563F2-4CCC-4456-A50E-25EA529A3162}" type="presParOf" srcId="{D6282DBF-B3C8-42FE-AE44-7B47A4CFD636}" destId="{5D5609E5-5F4A-415A-AC71-79FF8D936233}" srcOrd="5" destOrd="0" presId="urn:microsoft.com/office/officeart/2018/2/layout/IconVerticalSolidList"/>
    <dgm:cxn modelId="{B0D2C52E-73A0-4E21-9DAE-6349EEDB9893}" type="presParOf" srcId="{D6282DBF-B3C8-42FE-AE44-7B47A4CFD636}" destId="{FEB0DFE0-BA20-4089-A855-F13398FA251E}" srcOrd="6" destOrd="0" presId="urn:microsoft.com/office/officeart/2018/2/layout/IconVerticalSolidList"/>
    <dgm:cxn modelId="{D0ED26CA-B820-45FB-AF87-5CCC266C9320}" type="presParOf" srcId="{FEB0DFE0-BA20-4089-A855-F13398FA251E}" destId="{359EEB23-C9E9-4D9F-9C83-7E0A3F33300C}" srcOrd="0" destOrd="0" presId="urn:microsoft.com/office/officeart/2018/2/layout/IconVerticalSolidList"/>
    <dgm:cxn modelId="{789B671B-7205-463E-8795-5B8F71D24293}" type="presParOf" srcId="{FEB0DFE0-BA20-4089-A855-F13398FA251E}" destId="{7FFBC173-1E80-44D8-ADD7-28C45AC7117E}" srcOrd="1" destOrd="0" presId="urn:microsoft.com/office/officeart/2018/2/layout/IconVerticalSolidList"/>
    <dgm:cxn modelId="{A287080F-4F44-40E3-B19F-C2D61B3CB5ED}" type="presParOf" srcId="{FEB0DFE0-BA20-4089-A855-F13398FA251E}" destId="{672CA258-A58B-4B7E-BA77-33C90906912B}" srcOrd="2" destOrd="0" presId="urn:microsoft.com/office/officeart/2018/2/layout/IconVerticalSolidList"/>
    <dgm:cxn modelId="{E4C7894B-BFFC-4B9B-A0F6-C5930D37C15C}" type="presParOf" srcId="{FEB0DFE0-BA20-4089-A855-F13398FA251E}" destId="{80ED8E8D-1FF7-47EC-B4E6-179986805AA1}" srcOrd="3" destOrd="0" presId="urn:microsoft.com/office/officeart/2018/2/layout/IconVerticalSolidList"/>
    <dgm:cxn modelId="{B597B723-235A-42E7-8B61-783A7ECFD623}" type="presParOf" srcId="{D6282DBF-B3C8-42FE-AE44-7B47A4CFD636}" destId="{435A1B52-A479-4C89-B472-DCFD90F2D73D}" srcOrd="7" destOrd="0" presId="urn:microsoft.com/office/officeart/2018/2/layout/IconVerticalSolidList"/>
    <dgm:cxn modelId="{050BAE5A-3712-48CA-B27C-D9C9A1153784}" type="presParOf" srcId="{D6282DBF-B3C8-42FE-AE44-7B47A4CFD636}" destId="{2C48B20D-6F04-46C2-91BC-E52B72A74EFF}" srcOrd="8" destOrd="0" presId="urn:microsoft.com/office/officeart/2018/2/layout/IconVerticalSolidList"/>
    <dgm:cxn modelId="{049D480C-2CD9-4574-B888-47B8C803FECF}" type="presParOf" srcId="{2C48B20D-6F04-46C2-91BC-E52B72A74EFF}" destId="{27FDDEF9-A5B4-49CE-8C13-04BF45C42EDF}" srcOrd="0" destOrd="0" presId="urn:microsoft.com/office/officeart/2018/2/layout/IconVerticalSolidList"/>
    <dgm:cxn modelId="{A9D0440C-34B4-4884-8893-BC68A4A27078}" type="presParOf" srcId="{2C48B20D-6F04-46C2-91BC-E52B72A74EFF}" destId="{A836F679-912C-4D33-B075-7D8ED24D10C4}" srcOrd="1" destOrd="0" presId="urn:microsoft.com/office/officeart/2018/2/layout/IconVerticalSolidList"/>
    <dgm:cxn modelId="{212C7452-D171-4799-A24B-03BCF760773C}" type="presParOf" srcId="{2C48B20D-6F04-46C2-91BC-E52B72A74EFF}" destId="{4AA7EA6D-68BB-48C3-B8C1-953740412027}" srcOrd="2" destOrd="0" presId="urn:microsoft.com/office/officeart/2018/2/layout/IconVerticalSolidList"/>
    <dgm:cxn modelId="{5F2A7D4F-8126-4C70-8A0B-A74B589601B6}" type="presParOf" srcId="{2C48B20D-6F04-46C2-91BC-E52B72A74EFF}" destId="{334C171D-BCF0-4068-9805-AFD38A3C0494}" srcOrd="3" destOrd="0" presId="urn:microsoft.com/office/officeart/2018/2/layout/IconVerticalSolidList"/>
    <dgm:cxn modelId="{AC1E58C1-DDFA-4DAE-B820-1E79427332AF}" type="presParOf" srcId="{D6282DBF-B3C8-42FE-AE44-7B47A4CFD636}" destId="{D188F181-5912-4218-B2D3-4C057FA3F8D0}" srcOrd="9" destOrd="0" presId="urn:microsoft.com/office/officeart/2018/2/layout/IconVerticalSolidList"/>
    <dgm:cxn modelId="{A7E05349-EFAF-4BE3-A404-4A20D4724035}" type="presParOf" srcId="{D6282DBF-B3C8-42FE-AE44-7B47A4CFD636}" destId="{90DF980A-BE2A-4C11-839F-CB73700AF8BF}" srcOrd="10" destOrd="0" presId="urn:microsoft.com/office/officeart/2018/2/layout/IconVerticalSolidList"/>
    <dgm:cxn modelId="{F9010352-98D1-481B-91EC-0F0204CB0FF4}" type="presParOf" srcId="{90DF980A-BE2A-4C11-839F-CB73700AF8BF}" destId="{4EB328CB-E669-486B-ADB5-4BB666237700}" srcOrd="0" destOrd="0" presId="urn:microsoft.com/office/officeart/2018/2/layout/IconVerticalSolidList"/>
    <dgm:cxn modelId="{66545771-6879-42C4-99AC-271EC6F09ED3}" type="presParOf" srcId="{90DF980A-BE2A-4C11-839F-CB73700AF8BF}" destId="{07600B1B-1BCA-41D2-9CAC-4B7A704ED485}" srcOrd="1" destOrd="0" presId="urn:microsoft.com/office/officeart/2018/2/layout/IconVerticalSolidList"/>
    <dgm:cxn modelId="{85F5D346-EBA1-4CEE-B31B-33DC96C08E3A}" type="presParOf" srcId="{90DF980A-BE2A-4C11-839F-CB73700AF8BF}" destId="{E34B7554-05BD-44CA-AF59-71044CEDD5AF}" srcOrd="2" destOrd="0" presId="urn:microsoft.com/office/officeart/2018/2/layout/IconVerticalSolidList"/>
    <dgm:cxn modelId="{4460DDA7-310B-40C6-BDBC-45F28831F404}" type="presParOf" srcId="{90DF980A-BE2A-4C11-839F-CB73700AF8BF}" destId="{E695CAB3-0768-41B1-A258-7CE009161D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Umsetzung mit </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Schriftart </a:t>
          </a:r>
          <a:endParaRPr lang="en-US" dirty="0"/>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9440E8F9-657F-43DF-87A0-2A97425276DD}">
      <dgm:prSet/>
      <dgm:spPr/>
      <dgm:t>
        <a:bodyPr/>
        <a:lstStyle/>
        <a:p>
          <a:r>
            <a:rPr lang="de-DE" dirty="0">
              <a:latin typeface="Comic Sans MS" panose="030F0702030302020204" pitchFamily="66" charset="0"/>
            </a:rPr>
            <a:t>Farbschema</a:t>
          </a:r>
        </a:p>
      </dgm:t>
    </dgm:pt>
    <dgm:pt modelId="{65B8A978-7F7B-4154-9A7C-33C724D30C72}" type="parTrans" cxnId="{B5AC7E86-3A17-4B30-BB33-59F105F0EE5E}">
      <dgm:prSet/>
      <dgm:spPr/>
      <dgm:t>
        <a:bodyPr/>
        <a:lstStyle/>
        <a:p>
          <a:endParaRPr lang="de-DE"/>
        </a:p>
      </dgm:t>
    </dgm:pt>
    <dgm:pt modelId="{BFC347F0-91AE-490A-BE23-BC623B701D94}" type="sibTrans" cxnId="{B5AC7E86-3A17-4B30-BB33-59F105F0EE5E}">
      <dgm:prSet/>
      <dgm:spPr/>
      <dgm:t>
        <a:bodyPr/>
        <a:lstStyle/>
        <a:p>
          <a:endParaRPr lang="de-DE"/>
        </a:p>
      </dgm:t>
    </dgm:pt>
    <dgm:pt modelId="{4699B1F2-70F6-419E-9D3D-843411949A7D}">
      <dgm:prSet/>
      <dgm:spPr/>
      <dgm:t>
        <a:bodyPr/>
        <a:lstStyle/>
        <a:p>
          <a:r>
            <a:rPr lang="de-DE" dirty="0">
              <a:latin typeface="Comic Sans MS" panose="030F0702030302020204" pitchFamily="66" charset="0"/>
            </a:rPr>
            <a:t>Einbindung von Tieren </a:t>
          </a:r>
        </a:p>
      </dgm:t>
    </dgm:pt>
    <dgm:pt modelId="{F195C28F-CB35-440A-A3DF-5541FADAF9B0}" type="parTrans" cxnId="{1505E137-0CED-45B7-96C8-FBDB6C16771F}">
      <dgm:prSet/>
      <dgm:spPr/>
      <dgm:t>
        <a:bodyPr/>
        <a:lstStyle/>
        <a:p>
          <a:endParaRPr lang="de-DE"/>
        </a:p>
      </dgm:t>
    </dgm:pt>
    <dgm:pt modelId="{5B1A07C8-0650-45D0-A029-21EB4399468B}" type="sibTrans" cxnId="{1505E137-0CED-45B7-96C8-FBDB6C16771F}">
      <dgm:prSet/>
      <dgm:spPr/>
      <dgm:t>
        <a:bodyPr/>
        <a:lstStyle/>
        <a:p>
          <a:endParaRPr lang="de-DE"/>
        </a:p>
      </dgm:t>
    </dgm:pt>
    <dgm:pt modelId="{DF7A7362-0DB0-4615-BFF7-7958F10DF44A}">
      <dgm:prSet/>
      <dgm:spPr/>
      <dgm:t>
        <a:bodyPr/>
        <a:lstStyle/>
        <a:p>
          <a:r>
            <a:rPr lang="de-DE" dirty="0">
              <a:latin typeface="Comic Sans MS" panose="030F0702030302020204" pitchFamily="66" charset="0"/>
            </a:rPr>
            <a:t>Kombination von Text und Bild </a:t>
          </a:r>
        </a:p>
      </dgm:t>
    </dgm:pt>
    <dgm:pt modelId="{599BFC0C-2D6C-4B1B-A8FF-323F31C6D91A}" type="parTrans" cxnId="{314916C9-092D-43EE-85FA-0D6271F2347E}">
      <dgm:prSet/>
      <dgm:spPr/>
      <dgm:t>
        <a:bodyPr/>
        <a:lstStyle/>
        <a:p>
          <a:endParaRPr lang="de-DE"/>
        </a:p>
      </dgm:t>
    </dgm:pt>
    <dgm:pt modelId="{92F9909E-AFDB-49CE-8E24-BDC4EDD425B1}" type="sibTrans" cxnId="{314916C9-092D-43EE-85FA-0D6271F2347E}">
      <dgm:prSet/>
      <dgm:spPr/>
      <dgm:t>
        <a:bodyPr/>
        <a:lstStyle/>
        <a:p>
          <a:endParaRPr lang="de-DE"/>
        </a:p>
      </dgm:t>
    </dgm:pt>
    <dgm:pt modelId="{8FA6B8F7-55A3-4AD8-A733-67E38A7703B3}">
      <dgm:prSet/>
      <dgm:spPr/>
      <dgm:t>
        <a:bodyPr/>
        <a:lstStyle/>
        <a:p>
          <a:r>
            <a:rPr lang="de-DE" dirty="0">
              <a:latin typeface="Comic Sans MS" panose="030F0702030302020204" pitchFamily="66" charset="0"/>
            </a:rPr>
            <a:t>Klarheit und Einfachheit</a:t>
          </a:r>
        </a:p>
      </dgm:t>
    </dgm:pt>
    <dgm:pt modelId="{5B5439F6-E1C9-4A39-96B1-F1A6B7BA1D2F}" type="parTrans" cxnId="{18473C62-6FC8-458A-BC04-5B8A504C790F}">
      <dgm:prSet/>
      <dgm:spPr/>
      <dgm:t>
        <a:bodyPr/>
        <a:lstStyle/>
        <a:p>
          <a:endParaRPr lang="de-DE"/>
        </a:p>
      </dgm:t>
    </dgm:pt>
    <dgm:pt modelId="{D0CC75A4-0E6A-45BA-8081-6ADAB7F702E8}" type="sibTrans" cxnId="{18473C62-6FC8-458A-BC04-5B8A504C790F}">
      <dgm:prSet/>
      <dgm:spPr/>
      <dgm:t>
        <a:bodyPr/>
        <a:lstStyle/>
        <a:p>
          <a:endParaRPr lang="de-DE"/>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X="2715" custLinFactNeighborY="-23275">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0F579312-A019-4CF5-B65F-B5C09493E7A3}" type="presOf" srcId="{8FA6B8F7-55A3-4AD8-A733-67E38A7703B3}" destId="{91E7E985-25CD-41CC-A5ED-8786836717E0}" srcOrd="0" destOrd="4"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1505E137-0CED-45B7-96C8-FBDB6C16771F}" srcId="{9626CDB7-52DF-463F-B473-E0643E75CF75}" destId="{4699B1F2-70F6-419E-9D3D-843411949A7D}" srcOrd="2" destOrd="0" parTransId="{F195C28F-CB35-440A-A3DF-5541FADAF9B0}" sibTransId="{5B1A07C8-0650-45D0-A029-21EB4399468B}"/>
    <dgm:cxn modelId="{F8AE765B-B118-4750-B8CA-34230C628900}" type="presOf" srcId="{446DACF6-95E8-4E0A-A449-8C4BB7D64796}" destId="{91E7E985-25CD-41CC-A5ED-8786836717E0}" srcOrd="0" destOrd="0" presId="urn:microsoft.com/office/officeart/2005/8/layout/vList2"/>
    <dgm:cxn modelId="{18473C62-6FC8-458A-BC04-5B8A504C790F}" srcId="{9626CDB7-52DF-463F-B473-E0643E75CF75}" destId="{8FA6B8F7-55A3-4AD8-A733-67E38A7703B3}" srcOrd="4" destOrd="0" parTransId="{5B5439F6-E1C9-4A39-96B1-F1A6B7BA1D2F}" sibTransId="{D0CC75A4-0E6A-45BA-8081-6ADAB7F702E8}"/>
    <dgm:cxn modelId="{B5AC7E86-3A17-4B30-BB33-59F105F0EE5E}" srcId="{9626CDB7-52DF-463F-B473-E0643E75CF75}" destId="{9440E8F9-657F-43DF-87A0-2A97425276DD}" srcOrd="1" destOrd="0" parTransId="{65B8A978-7F7B-4154-9A7C-33C724D30C72}" sibTransId="{BFC347F0-91AE-490A-BE23-BC623B701D94}"/>
    <dgm:cxn modelId="{A9247395-6A67-4309-A763-4C69A1090C91}" type="presOf" srcId="{4699B1F2-70F6-419E-9D3D-843411949A7D}" destId="{91E7E985-25CD-41CC-A5ED-8786836717E0}" srcOrd="0" destOrd="2" presId="urn:microsoft.com/office/officeart/2005/8/layout/vList2"/>
    <dgm:cxn modelId="{A8888797-264E-42D8-A2F8-5DB1230D8A96}" type="presOf" srcId="{DF7A7362-0DB0-4615-BFF7-7958F10DF44A}" destId="{91E7E985-25CD-41CC-A5ED-8786836717E0}" srcOrd="0" destOrd="3" presId="urn:microsoft.com/office/officeart/2005/8/layout/vList2"/>
    <dgm:cxn modelId="{A9CAA198-3082-4D62-B532-EFCB87806914}" type="presOf" srcId="{26A6B0D2-2AF4-44CC-AC94-891855CEA8C8}" destId="{5D4FB9EE-369E-4E54-A14A-ACF5AEC7F12D}" srcOrd="0" destOrd="0" presId="urn:microsoft.com/office/officeart/2005/8/layout/vList2"/>
    <dgm:cxn modelId="{314916C9-092D-43EE-85FA-0D6271F2347E}" srcId="{9626CDB7-52DF-463F-B473-E0643E75CF75}" destId="{DF7A7362-0DB0-4615-BFF7-7958F10DF44A}" srcOrd="3" destOrd="0" parTransId="{599BFC0C-2D6C-4B1B-A8FF-323F31C6D91A}" sibTransId="{92F9909E-AFDB-49CE-8E24-BDC4EDD425B1}"/>
    <dgm:cxn modelId="{CE2A99CF-0BB1-4185-B9C0-23EBCBACC3CA}" srcId="{26A6B0D2-2AF4-44CC-AC94-891855CEA8C8}" destId="{9626CDB7-52DF-463F-B473-E0643E75CF75}" srcOrd="0" destOrd="0" parTransId="{FD54EC30-137A-4085-8D98-AC24B9B67D29}" sibTransId="{56C07524-6749-4AAB-9D52-D48DCD890C51}"/>
    <dgm:cxn modelId="{AACF55DB-9FBC-4779-85B0-06A564E089EC}" type="presOf" srcId="{9440E8F9-657F-43DF-87A0-2A97425276DD}" destId="{91E7E985-25CD-41CC-A5ED-8786836717E0}" srcOrd="0" destOrd="1" presId="urn:microsoft.com/office/officeart/2005/8/layout/vList2"/>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54C383-7AA5-4E13-9350-39E96C02B36B}"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D1D9AA1B-0A3A-4F44-A6C7-40D5A63E9BAD}">
      <dgm:prSet/>
      <dgm:spPr/>
      <dgm:t>
        <a:bodyPr/>
        <a:lstStyle/>
        <a:p>
          <a:pPr>
            <a:lnSpc>
              <a:spcPct val="100000"/>
            </a:lnSpc>
          </a:pPr>
          <a:r>
            <a:rPr lang="de-DE" b="1" dirty="0"/>
            <a:t>Grid-Layout</a:t>
          </a:r>
          <a:r>
            <a:rPr lang="de-DE" dirty="0"/>
            <a:t> zur Strukturierung  der Main, des Footers und zur Generierung der seitlichen Abstände</a:t>
          </a:r>
          <a:endParaRPr lang="en-US" dirty="0"/>
        </a:p>
      </dgm:t>
    </dgm:pt>
    <dgm:pt modelId="{7CFB7D14-6C4A-4B0F-8687-0F2AEF80C0B4}" type="parTrans" cxnId="{0CE35E6F-4348-44EE-838B-6E43C34128D7}">
      <dgm:prSet/>
      <dgm:spPr/>
      <dgm:t>
        <a:bodyPr/>
        <a:lstStyle/>
        <a:p>
          <a:endParaRPr lang="en-US"/>
        </a:p>
      </dgm:t>
    </dgm:pt>
    <dgm:pt modelId="{6E27CD5F-AE43-48F2-981D-7B1B8190427A}" type="sibTrans" cxnId="{0CE35E6F-4348-44EE-838B-6E43C34128D7}">
      <dgm:prSet/>
      <dgm:spPr/>
      <dgm:t>
        <a:bodyPr/>
        <a:lstStyle/>
        <a:p>
          <a:endParaRPr lang="en-US"/>
        </a:p>
      </dgm:t>
    </dgm:pt>
    <dgm:pt modelId="{9F32CD8D-9A3F-443E-AF5D-A2B317C95B66}">
      <dgm:prSet/>
      <dgm:spPr/>
      <dgm:t>
        <a:bodyPr/>
        <a:lstStyle/>
        <a:p>
          <a:pPr>
            <a:lnSpc>
              <a:spcPct val="100000"/>
            </a:lnSpc>
          </a:pPr>
          <a:r>
            <a:rPr lang="de-DE" b="1" dirty="0"/>
            <a:t>Flexbox-Layout</a:t>
          </a:r>
          <a:r>
            <a:rPr lang="de-DE" dirty="0"/>
            <a:t> innerhalb der Main und Navigation für das Responsive Design </a:t>
          </a:r>
          <a:endParaRPr lang="en-US" dirty="0"/>
        </a:p>
      </dgm:t>
    </dgm:pt>
    <dgm:pt modelId="{81F8F879-00BD-4AA0-8B1D-0DBE34AA6D2C}" type="parTrans" cxnId="{48192CFF-628B-4823-8857-B014B68B1891}">
      <dgm:prSet/>
      <dgm:spPr/>
      <dgm:t>
        <a:bodyPr/>
        <a:lstStyle/>
        <a:p>
          <a:endParaRPr lang="en-US"/>
        </a:p>
      </dgm:t>
    </dgm:pt>
    <dgm:pt modelId="{636A28E3-0C60-48F9-B598-9D15ACE12986}" type="sibTrans" cxnId="{48192CFF-628B-4823-8857-B014B68B1891}">
      <dgm:prSet/>
      <dgm:spPr/>
      <dgm:t>
        <a:bodyPr/>
        <a:lstStyle/>
        <a:p>
          <a:endParaRPr lang="en-US"/>
        </a:p>
      </dgm:t>
    </dgm:pt>
    <dgm:pt modelId="{F3125671-194B-4C62-8522-D2EA0C04245D}">
      <dgm:prSet/>
      <dgm:spPr/>
      <dgm:t>
        <a:bodyPr/>
        <a:lstStyle/>
        <a:p>
          <a:pPr>
            <a:lnSpc>
              <a:spcPct val="100000"/>
            </a:lnSpc>
          </a:pPr>
          <a:r>
            <a:rPr lang="en-US" b="1" dirty="0"/>
            <a:t>Media Queries</a:t>
          </a:r>
          <a:r>
            <a:rPr lang="en-US" dirty="0"/>
            <a:t>, um </a:t>
          </a:r>
          <a:r>
            <a:rPr lang="en-AU" noProof="0" dirty="0"/>
            <a:t>Flexbox</a:t>
          </a:r>
          <a:r>
            <a:rPr lang="de-DE" noProof="0" dirty="0"/>
            <a:t>-Umbrüche bewusst zu beeinflussen </a:t>
          </a:r>
        </a:p>
      </dgm:t>
    </dgm:pt>
    <dgm:pt modelId="{A7F12586-E824-4465-ABFB-D29DBFC03F25}" type="parTrans" cxnId="{AAC55EE0-4B7F-4093-A26E-DAEB2E3C60DA}">
      <dgm:prSet/>
      <dgm:spPr/>
      <dgm:t>
        <a:bodyPr/>
        <a:lstStyle/>
        <a:p>
          <a:endParaRPr lang="de-DE"/>
        </a:p>
      </dgm:t>
    </dgm:pt>
    <dgm:pt modelId="{8C4E536D-1E7D-44E8-A51D-5AD06A72F6F2}" type="sibTrans" cxnId="{AAC55EE0-4B7F-4093-A26E-DAEB2E3C60DA}">
      <dgm:prSet/>
      <dgm:spPr/>
      <dgm:t>
        <a:bodyPr/>
        <a:lstStyle/>
        <a:p>
          <a:endParaRPr lang="de-DE"/>
        </a:p>
      </dgm:t>
    </dgm:pt>
    <dgm:pt modelId="{EFC874CE-AE9A-41D4-8136-35DFE7E44126}" type="pres">
      <dgm:prSet presAssocID="{3254C383-7AA5-4E13-9350-39E96C02B36B}" presName="root" presStyleCnt="0">
        <dgm:presLayoutVars>
          <dgm:dir/>
          <dgm:resizeHandles val="exact"/>
        </dgm:presLayoutVars>
      </dgm:prSet>
      <dgm:spPr/>
    </dgm:pt>
    <dgm:pt modelId="{088452CF-04D3-4FD0-8854-97BB7FDDC102}" type="pres">
      <dgm:prSet presAssocID="{D1D9AA1B-0A3A-4F44-A6C7-40D5A63E9BAD}" presName="compNode" presStyleCnt="0"/>
      <dgm:spPr/>
    </dgm:pt>
    <dgm:pt modelId="{FDA34255-FD8B-402C-A8EE-F3BD750083AE}" type="pres">
      <dgm:prSet presAssocID="{D1D9AA1B-0A3A-4F44-A6C7-40D5A63E9BAD}" presName="bgRect" presStyleLbl="bgShp" presStyleIdx="0" presStyleCnt="3"/>
      <dgm:spPr>
        <a:solidFill>
          <a:srgbClr val="D2EAB9"/>
        </a:solidFill>
        <a:ln>
          <a:solidFill>
            <a:srgbClr val="D2EAB9"/>
          </a:solidFill>
        </a:ln>
      </dgm:spPr>
    </dgm:pt>
    <dgm:pt modelId="{4212A4DD-09FC-4DA8-A39D-96EFDCE5A9B7}" type="pres">
      <dgm:prSet presAssocID="{D1D9AA1B-0A3A-4F44-A6C7-40D5A63E9BAD}" presName="iconRect" presStyleLbl="node1" presStyleIdx="0" presStyleCnt="3" custLinFactNeighborX="-13840" custLinFactNeighborY="-49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dgm:spPr>
    </dgm:pt>
    <dgm:pt modelId="{FF85091A-440D-4D7F-965B-83729D6D93E2}" type="pres">
      <dgm:prSet presAssocID="{D1D9AA1B-0A3A-4F44-A6C7-40D5A63E9BAD}" presName="spaceRect" presStyleCnt="0"/>
      <dgm:spPr/>
    </dgm:pt>
    <dgm:pt modelId="{774867E6-38ED-4D88-9F01-B17F7F56D81A}" type="pres">
      <dgm:prSet presAssocID="{D1D9AA1B-0A3A-4F44-A6C7-40D5A63E9BAD}" presName="parTx" presStyleLbl="revTx" presStyleIdx="0" presStyleCnt="3">
        <dgm:presLayoutVars>
          <dgm:chMax val="0"/>
          <dgm:chPref val="0"/>
        </dgm:presLayoutVars>
      </dgm:prSet>
      <dgm:spPr/>
    </dgm:pt>
    <dgm:pt modelId="{ACF9BD97-A0D6-45EF-9644-A2B911533197}" type="pres">
      <dgm:prSet presAssocID="{6E27CD5F-AE43-48F2-981D-7B1B8190427A}" presName="sibTrans" presStyleCnt="0"/>
      <dgm:spPr/>
    </dgm:pt>
    <dgm:pt modelId="{19380376-C822-4B16-B1AA-BCD9E9134827}" type="pres">
      <dgm:prSet presAssocID="{9F32CD8D-9A3F-443E-AF5D-A2B317C95B66}" presName="compNode" presStyleCnt="0"/>
      <dgm:spPr/>
    </dgm:pt>
    <dgm:pt modelId="{2BFC8819-5B0F-4AAF-9142-75AC37FE7C67}" type="pres">
      <dgm:prSet presAssocID="{9F32CD8D-9A3F-443E-AF5D-A2B317C95B66}" presName="bgRect" presStyleLbl="bgShp" presStyleIdx="1" presStyleCnt="3"/>
      <dgm:spPr>
        <a:solidFill>
          <a:srgbClr val="D2EAB9"/>
        </a:solidFill>
      </dgm:spPr>
    </dgm:pt>
    <dgm:pt modelId="{9E3815BA-323E-472E-8037-025C5210B8D0}" type="pres">
      <dgm:prSet presAssocID="{9F32CD8D-9A3F-443E-AF5D-A2B317C95B66}" presName="iconRect" presStyleLbl="node1" presStyleIdx="1" presStyleCnt="3" custLinFactNeighborX="2966" custLinFactNeighborY="9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ollziegelwand mit einfarbiger Füllung"/>
        </a:ext>
      </dgm:extLst>
    </dgm:pt>
    <dgm:pt modelId="{A8E51471-70ED-46D3-A486-C34019F308BD}" type="pres">
      <dgm:prSet presAssocID="{9F32CD8D-9A3F-443E-AF5D-A2B317C95B66}" presName="spaceRect" presStyleCnt="0"/>
      <dgm:spPr/>
    </dgm:pt>
    <dgm:pt modelId="{AE28E185-0195-4BAE-80AA-E8752D28D77A}" type="pres">
      <dgm:prSet presAssocID="{9F32CD8D-9A3F-443E-AF5D-A2B317C95B66}" presName="parTx" presStyleLbl="revTx" presStyleIdx="1" presStyleCnt="3">
        <dgm:presLayoutVars>
          <dgm:chMax val="0"/>
          <dgm:chPref val="0"/>
        </dgm:presLayoutVars>
      </dgm:prSet>
      <dgm:spPr/>
    </dgm:pt>
    <dgm:pt modelId="{D5EDF45E-B3F1-4132-A463-838801562AD1}" type="pres">
      <dgm:prSet presAssocID="{636A28E3-0C60-48F9-B598-9D15ACE12986}" presName="sibTrans" presStyleCnt="0"/>
      <dgm:spPr/>
    </dgm:pt>
    <dgm:pt modelId="{10211CF6-D293-4933-9693-CE0445EA7ADD}" type="pres">
      <dgm:prSet presAssocID="{F3125671-194B-4C62-8522-D2EA0C04245D}" presName="compNode" presStyleCnt="0"/>
      <dgm:spPr/>
    </dgm:pt>
    <dgm:pt modelId="{64359687-229B-40B3-A8A6-FE48B6BE7791}" type="pres">
      <dgm:prSet presAssocID="{F3125671-194B-4C62-8522-D2EA0C04245D}" presName="bgRect" presStyleLbl="bgShp" presStyleIdx="2" presStyleCnt="3"/>
      <dgm:spPr>
        <a:solidFill>
          <a:srgbClr val="D2EAB9"/>
        </a:solidFill>
      </dgm:spPr>
    </dgm:pt>
    <dgm:pt modelId="{D62C814C-051A-453B-BDAB-A927EE6F2ACF}" type="pres">
      <dgm:prSet presAssocID="{F3125671-194B-4C62-8522-D2EA0C0424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Übertragen mit einfarbiger Füllung"/>
        </a:ext>
      </dgm:extLst>
    </dgm:pt>
    <dgm:pt modelId="{A6D4F836-11CA-4289-ACD3-322826E45533}" type="pres">
      <dgm:prSet presAssocID="{F3125671-194B-4C62-8522-D2EA0C04245D}" presName="spaceRect" presStyleCnt="0"/>
      <dgm:spPr/>
    </dgm:pt>
    <dgm:pt modelId="{F9F6A733-3951-4A30-9184-BC68113AFFFB}" type="pres">
      <dgm:prSet presAssocID="{F3125671-194B-4C62-8522-D2EA0C04245D}" presName="parTx" presStyleLbl="revTx" presStyleIdx="2" presStyleCnt="3">
        <dgm:presLayoutVars>
          <dgm:chMax val="0"/>
          <dgm:chPref val="0"/>
        </dgm:presLayoutVars>
      </dgm:prSet>
      <dgm:spPr/>
    </dgm:pt>
  </dgm:ptLst>
  <dgm:cxnLst>
    <dgm:cxn modelId="{A3F7D41A-EAA3-4BF4-A423-3E2664D9BDEE}" type="presOf" srcId="{F3125671-194B-4C62-8522-D2EA0C04245D}" destId="{F9F6A733-3951-4A30-9184-BC68113AFFFB}" srcOrd="0" destOrd="0" presId="urn:microsoft.com/office/officeart/2018/2/layout/IconVerticalSolidList"/>
    <dgm:cxn modelId="{B672C45E-9BE1-4316-8660-F5AB87B9620A}" type="presOf" srcId="{3254C383-7AA5-4E13-9350-39E96C02B36B}" destId="{EFC874CE-AE9A-41D4-8136-35DFE7E44126}" srcOrd="0" destOrd="0" presId="urn:microsoft.com/office/officeart/2018/2/layout/IconVerticalSolidList"/>
    <dgm:cxn modelId="{D2715545-AF68-4E86-8556-1F00BF87A168}" type="presOf" srcId="{9F32CD8D-9A3F-443E-AF5D-A2B317C95B66}" destId="{AE28E185-0195-4BAE-80AA-E8752D28D77A}" srcOrd="0" destOrd="0" presId="urn:microsoft.com/office/officeart/2018/2/layout/IconVerticalSolidList"/>
    <dgm:cxn modelId="{0CE35E6F-4348-44EE-838B-6E43C34128D7}" srcId="{3254C383-7AA5-4E13-9350-39E96C02B36B}" destId="{D1D9AA1B-0A3A-4F44-A6C7-40D5A63E9BAD}" srcOrd="0" destOrd="0" parTransId="{7CFB7D14-6C4A-4B0F-8687-0F2AEF80C0B4}" sibTransId="{6E27CD5F-AE43-48F2-981D-7B1B8190427A}"/>
    <dgm:cxn modelId="{0E13E58E-4C98-4016-924B-D5907F0B009E}" type="presOf" srcId="{D1D9AA1B-0A3A-4F44-A6C7-40D5A63E9BAD}" destId="{774867E6-38ED-4D88-9F01-B17F7F56D81A}" srcOrd="0" destOrd="0" presId="urn:microsoft.com/office/officeart/2018/2/layout/IconVerticalSolidList"/>
    <dgm:cxn modelId="{AAC55EE0-4B7F-4093-A26E-DAEB2E3C60DA}" srcId="{3254C383-7AA5-4E13-9350-39E96C02B36B}" destId="{F3125671-194B-4C62-8522-D2EA0C04245D}" srcOrd="2" destOrd="0" parTransId="{A7F12586-E824-4465-ABFB-D29DBFC03F25}" sibTransId="{8C4E536D-1E7D-44E8-A51D-5AD06A72F6F2}"/>
    <dgm:cxn modelId="{48192CFF-628B-4823-8857-B014B68B1891}" srcId="{3254C383-7AA5-4E13-9350-39E96C02B36B}" destId="{9F32CD8D-9A3F-443E-AF5D-A2B317C95B66}" srcOrd="1" destOrd="0" parTransId="{81F8F879-00BD-4AA0-8B1D-0DBE34AA6D2C}" sibTransId="{636A28E3-0C60-48F9-B598-9D15ACE12986}"/>
    <dgm:cxn modelId="{FA949058-7B15-4454-A136-216462C339F9}" type="presParOf" srcId="{EFC874CE-AE9A-41D4-8136-35DFE7E44126}" destId="{088452CF-04D3-4FD0-8854-97BB7FDDC102}" srcOrd="0" destOrd="0" presId="urn:microsoft.com/office/officeart/2018/2/layout/IconVerticalSolidList"/>
    <dgm:cxn modelId="{DA2174E4-F8F6-4DA0-85B4-7C9E899880BC}" type="presParOf" srcId="{088452CF-04D3-4FD0-8854-97BB7FDDC102}" destId="{FDA34255-FD8B-402C-A8EE-F3BD750083AE}" srcOrd="0" destOrd="0" presId="urn:microsoft.com/office/officeart/2018/2/layout/IconVerticalSolidList"/>
    <dgm:cxn modelId="{E2A6EDB4-BA3B-48C8-B617-F118BCEDE559}" type="presParOf" srcId="{088452CF-04D3-4FD0-8854-97BB7FDDC102}" destId="{4212A4DD-09FC-4DA8-A39D-96EFDCE5A9B7}" srcOrd="1" destOrd="0" presId="urn:microsoft.com/office/officeart/2018/2/layout/IconVerticalSolidList"/>
    <dgm:cxn modelId="{05B08E57-BEAB-4088-81F6-B631162BBCA1}" type="presParOf" srcId="{088452CF-04D3-4FD0-8854-97BB7FDDC102}" destId="{FF85091A-440D-4D7F-965B-83729D6D93E2}" srcOrd="2" destOrd="0" presId="urn:microsoft.com/office/officeart/2018/2/layout/IconVerticalSolidList"/>
    <dgm:cxn modelId="{68D450E9-7C5C-4A13-B472-B9ECB99491EC}" type="presParOf" srcId="{088452CF-04D3-4FD0-8854-97BB7FDDC102}" destId="{774867E6-38ED-4D88-9F01-B17F7F56D81A}" srcOrd="3" destOrd="0" presId="urn:microsoft.com/office/officeart/2018/2/layout/IconVerticalSolidList"/>
    <dgm:cxn modelId="{327EB224-D445-43E4-9D26-0D105A9A6709}" type="presParOf" srcId="{EFC874CE-AE9A-41D4-8136-35DFE7E44126}" destId="{ACF9BD97-A0D6-45EF-9644-A2B911533197}" srcOrd="1" destOrd="0" presId="urn:microsoft.com/office/officeart/2018/2/layout/IconVerticalSolidList"/>
    <dgm:cxn modelId="{41401013-5726-4B57-A003-90CFD6322AD6}" type="presParOf" srcId="{EFC874CE-AE9A-41D4-8136-35DFE7E44126}" destId="{19380376-C822-4B16-B1AA-BCD9E9134827}" srcOrd="2" destOrd="0" presId="urn:microsoft.com/office/officeart/2018/2/layout/IconVerticalSolidList"/>
    <dgm:cxn modelId="{F17BDC02-7C94-4047-835A-2B4A33F413E5}" type="presParOf" srcId="{19380376-C822-4B16-B1AA-BCD9E9134827}" destId="{2BFC8819-5B0F-4AAF-9142-75AC37FE7C67}" srcOrd="0" destOrd="0" presId="urn:microsoft.com/office/officeart/2018/2/layout/IconVerticalSolidList"/>
    <dgm:cxn modelId="{B99E4F72-E5DF-4570-BFD8-3CC904E1E7A0}" type="presParOf" srcId="{19380376-C822-4B16-B1AA-BCD9E9134827}" destId="{9E3815BA-323E-472E-8037-025C5210B8D0}" srcOrd="1" destOrd="0" presId="urn:microsoft.com/office/officeart/2018/2/layout/IconVerticalSolidList"/>
    <dgm:cxn modelId="{814F9AFD-9A2F-42B6-B425-C24716C86EDB}" type="presParOf" srcId="{19380376-C822-4B16-B1AA-BCD9E9134827}" destId="{A8E51471-70ED-46D3-A486-C34019F308BD}" srcOrd="2" destOrd="0" presId="urn:microsoft.com/office/officeart/2018/2/layout/IconVerticalSolidList"/>
    <dgm:cxn modelId="{F3E67578-7464-4E7F-8FE5-6800D212DD46}" type="presParOf" srcId="{19380376-C822-4B16-B1AA-BCD9E9134827}" destId="{AE28E185-0195-4BAE-80AA-E8752D28D77A}" srcOrd="3" destOrd="0" presId="urn:microsoft.com/office/officeart/2018/2/layout/IconVerticalSolidList"/>
    <dgm:cxn modelId="{D83BB35B-1765-49E0-B38E-BA2BE88C0994}" type="presParOf" srcId="{EFC874CE-AE9A-41D4-8136-35DFE7E44126}" destId="{D5EDF45E-B3F1-4132-A463-838801562AD1}" srcOrd="3" destOrd="0" presId="urn:microsoft.com/office/officeart/2018/2/layout/IconVerticalSolidList"/>
    <dgm:cxn modelId="{1C3B1681-3757-43AA-862A-33A84C6373CC}" type="presParOf" srcId="{EFC874CE-AE9A-41D4-8136-35DFE7E44126}" destId="{10211CF6-D293-4933-9693-CE0445EA7ADD}" srcOrd="4" destOrd="0" presId="urn:microsoft.com/office/officeart/2018/2/layout/IconVerticalSolidList"/>
    <dgm:cxn modelId="{45A4206D-2EC4-4BEC-BC26-9318FF315357}" type="presParOf" srcId="{10211CF6-D293-4933-9693-CE0445EA7ADD}" destId="{64359687-229B-40B3-A8A6-FE48B6BE7791}" srcOrd="0" destOrd="0" presId="urn:microsoft.com/office/officeart/2018/2/layout/IconVerticalSolidList"/>
    <dgm:cxn modelId="{7D08D9B7-5631-4639-96E7-C3287F5DFD98}" type="presParOf" srcId="{10211CF6-D293-4933-9693-CE0445EA7ADD}" destId="{D62C814C-051A-453B-BDAB-A927EE6F2ACF}" srcOrd="1" destOrd="0" presId="urn:microsoft.com/office/officeart/2018/2/layout/IconVerticalSolidList"/>
    <dgm:cxn modelId="{B707D74E-A7A5-4216-A8F1-65F42116566F}" type="presParOf" srcId="{10211CF6-D293-4933-9693-CE0445EA7ADD}" destId="{A6D4F836-11CA-4289-ACD3-322826E45533}" srcOrd="2" destOrd="0" presId="urn:microsoft.com/office/officeart/2018/2/layout/IconVerticalSolidList"/>
    <dgm:cxn modelId="{F8C769F6-FF74-42C8-A398-3A107B232B0F}" type="presParOf" srcId="{10211CF6-D293-4933-9693-CE0445EA7ADD}" destId="{F9F6A733-3951-4A30-9184-BC68113AFF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72173D-6203-4969-BF42-EA0ACB4209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8A6117F-63ED-4FBF-A0D8-43327F55860E}">
      <dgm:prSet custT="1"/>
      <dgm:spPr>
        <a:solidFill>
          <a:srgbClr val="83B25B"/>
        </a:solidFill>
      </dgm:spPr>
      <dgm:t>
        <a:bodyPr/>
        <a:lstStyle/>
        <a:p>
          <a:r>
            <a:rPr lang="de-DE" sz="2800" dirty="0"/>
            <a:t>Lucas-Manfred Herpe </a:t>
          </a:r>
          <a:endParaRPr lang="en-US" sz="2800" dirty="0"/>
        </a:p>
      </dgm:t>
    </dgm:pt>
    <dgm:pt modelId="{C0FD9DD2-FD24-4ABA-8435-9D7DB0CF9A59}" type="parTrans" cxnId="{C0E8290D-61BE-4DBF-AB8C-853C7DFB08B1}">
      <dgm:prSet/>
      <dgm:spPr/>
      <dgm:t>
        <a:bodyPr/>
        <a:lstStyle/>
        <a:p>
          <a:endParaRPr lang="en-US"/>
        </a:p>
      </dgm:t>
    </dgm:pt>
    <dgm:pt modelId="{63D39E71-074D-403E-A72E-9055725B8337}" type="sibTrans" cxnId="{C0E8290D-61BE-4DBF-AB8C-853C7DFB08B1}">
      <dgm:prSet/>
      <dgm:spPr/>
      <dgm:t>
        <a:bodyPr/>
        <a:lstStyle/>
        <a:p>
          <a:endParaRPr lang="en-US"/>
        </a:p>
      </dgm:t>
    </dgm:pt>
    <dgm:pt modelId="{51A55DC2-3C3F-408C-824E-6BCA8B315B27}">
      <dgm:prSet/>
      <dgm:spPr>
        <a:solidFill>
          <a:srgbClr val="D2EAB9"/>
        </a:solidFill>
      </dgm:spPr>
      <dgm:t>
        <a:bodyPr/>
        <a:lstStyle/>
        <a:p>
          <a:r>
            <a:rPr lang="de-DE" dirty="0"/>
            <a:t>Bildrecherche</a:t>
          </a:r>
          <a:endParaRPr lang="en-US" dirty="0"/>
        </a:p>
      </dgm:t>
    </dgm:pt>
    <dgm:pt modelId="{5444D8E6-D408-497C-8B36-76BF19CE2EE0}" type="parTrans" cxnId="{FEAE72E6-C630-40FC-96C3-880F6109F2B3}">
      <dgm:prSet/>
      <dgm:spPr/>
      <dgm:t>
        <a:bodyPr/>
        <a:lstStyle/>
        <a:p>
          <a:endParaRPr lang="en-US"/>
        </a:p>
      </dgm:t>
    </dgm:pt>
    <dgm:pt modelId="{81CF7301-8E57-4388-9942-75EC089A45E2}" type="sibTrans" cxnId="{FEAE72E6-C630-40FC-96C3-880F6109F2B3}">
      <dgm:prSet/>
      <dgm:spPr/>
      <dgm:t>
        <a:bodyPr/>
        <a:lstStyle/>
        <a:p>
          <a:endParaRPr lang="en-US"/>
        </a:p>
      </dgm:t>
    </dgm:pt>
    <dgm:pt modelId="{85B6F9F7-9491-4862-AAED-568A30FBAD41}">
      <dgm:prSet/>
      <dgm:spPr>
        <a:solidFill>
          <a:srgbClr val="D2EAB9"/>
        </a:solidFill>
      </dgm:spPr>
      <dgm:t>
        <a:bodyPr/>
        <a:lstStyle/>
        <a:p>
          <a:r>
            <a:rPr lang="de-DE" dirty="0"/>
            <a:t>Dokumentation</a:t>
          </a:r>
          <a:endParaRPr lang="en-US" dirty="0"/>
        </a:p>
      </dgm:t>
    </dgm:pt>
    <dgm:pt modelId="{B8AE5441-05F9-4D8E-8E35-431BE283D2C6}" type="parTrans" cxnId="{D69B3D35-E962-49E1-93F2-33AE898DD597}">
      <dgm:prSet/>
      <dgm:spPr/>
      <dgm:t>
        <a:bodyPr/>
        <a:lstStyle/>
        <a:p>
          <a:endParaRPr lang="en-US"/>
        </a:p>
      </dgm:t>
    </dgm:pt>
    <dgm:pt modelId="{B379FA6C-C9E1-4193-9DB4-42BC2EBB73BD}" type="sibTrans" cxnId="{D69B3D35-E962-49E1-93F2-33AE898DD597}">
      <dgm:prSet/>
      <dgm:spPr/>
      <dgm:t>
        <a:bodyPr/>
        <a:lstStyle/>
        <a:p>
          <a:endParaRPr lang="en-US"/>
        </a:p>
      </dgm:t>
    </dgm:pt>
    <dgm:pt modelId="{39C0D5D1-C504-4BDA-AA60-C828EEF98D2E}">
      <dgm:prSet/>
      <dgm:spPr>
        <a:solidFill>
          <a:srgbClr val="D2EAB9"/>
        </a:solidFill>
      </dgm:spPr>
      <dgm:t>
        <a:bodyPr/>
        <a:lstStyle/>
        <a:p>
          <a:r>
            <a:rPr lang="de-DE" i="1" dirty="0"/>
            <a:t>Aktuelles</a:t>
          </a:r>
          <a:endParaRPr lang="en-US" dirty="0"/>
        </a:p>
      </dgm:t>
    </dgm:pt>
    <dgm:pt modelId="{13F02280-D042-4029-B9B8-2EFB46FB3C39}" type="parTrans" cxnId="{B866BAF7-3C31-4160-B61D-396B099C74A4}">
      <dgm:prSet/>
      <dgm:spPr/>
      <dgm:t>
        <a:bodyPr/>
        <a:lstStyle/>
        <a:p>
          <a:endParaRPr lang="en-US"/>
        </a:p>
      </dgm:t>
    </dgm:pt>
    <dgm:pt modelId="{B9FACEF6-42C0-4BEB-B6F8-FF7EF3ACD5DF}" type="sibTrans" cxnId="{B866BAF7-3C31-4160-B61D-396B099C74A4}">
      <dgm:prSet/>
      <dgm:spPr/>
      <dgm:t>
        <a:bodyPr/>
        <a:lstStyle/>
        <a:p>
          <a:endParaRPr lang="en-US"/>
        </a:p>
      </dgm:t>
    </dgm:pt>
    <dgm:pt modelId="{19A856EE-37E2-4EFF-8883-FF7CFF206AC6}">
      <dgm:prSet custT="1"/>
      <dgm:spPr>
        <a:solidFill>
          <a:srgbClr val="83B25B"/>
        </a:solidFill>
      </dgm:spPr>
      <dgm:t>
        <a:bodyPr/>
        <a:lstStyle/>
        <a:p>
          <a:r>
            <a:rPr lang="de-DE" sz="2800" dirty="0"/>
            <a:t>Stephanie Wachs </a:t>
          </a:r>
          <a:endParaRPr lang="en-US" sz="2800" dirty="0"/>
        </a:p>
      </dgm:t>
    </dgm:pt>
    <dgm:pt modelId="{596750C0-AE12-4C26-B84D-27FC2AD03D2F}" type="parTrans" cxnId="{6896475F-A423-4DD1-AB70-183B7EF2606E}">
      <dgm:prSet/>
      <dgm:spPr/>
      <dgm:t>
        <a:bodyPr/>
        <a:lstStyle/>
        <a:p>
          <a:endParaRPr lang="en-US"/>
        </a:p>
      </dgm:t>
    </dgm:pt>
    <dgm:pt modelId="{E9A78C3B-464D-4893-B4E8-076D192416C3}" type="sibTrans" cxnId="{6896475F-A423-4DD1-AB70-183B7EF2606E}">
      <dgm:prSet/>
      <dgm:spPr/>
      <dgm:t>
        <a:bodyPr/>
        <a:lstStyle/>
        <a:p>
          <a:endParaRPr lang="en-US"/>
        </a:p>
      </dgm:t>
    </dgm:pt>
    <dgm:pt modelId="{A64A6492-379E-45EE-B057-EB5365206466}">
      <dgm:prSet/>
      <dgm:spPr>
        <a:solidFill>
          <a:srgbClr val="D2EAB9">
            <a:alpha val="90000"/>
          </a:srgbClr>
        </a:solidFill>
      </dgm:spPr>
      <dgm:t>
        <a:bodyPr/>
        <a:lstStyle/>
        <a:p>
          <a:r>
            <a:rPr lang="de-DE" dirty="0"/>
            <a:t>Grundlegendes Design (Header mit Menü, Footer, Responsive Design und Grid-Layout für main)</a:t>
          </a:r>
          <a:endParaRPr lang="en-US" dirty="0"/>
        </a:p>
      </dgm:t>
    </dgm:pt>
    <dgm:pt modelId="{71747DDC-51A3-41B7-8D4E-8CE3D768306D}" type="parTrans" cxnId="{20AFFCD8-1A03-4E1D-9E80-0A4A21852041}">
      <dgm:prSet/>
      <dgm:spPr/>
      <dgm:t>
        <a:bodyPr/>
        <a:lstStyle/>
        <a:p>
          <a:endParaRPr lang="en-US"/>
        </a:p>
      </dgm:t>
    </dgm:pt>
    <dgm:pt modelId="{BFD6364F-0052-4DE7-9993-D33A4BE35AD2}" type="sibTrans" cxnId="{20AFFCD8-1A03-4E1D-9E80-0A4A21852041}">
      <dgm:prSet/>
      <dgm:spPr/>
      <dgm:t>
        <a:bodyPr/>
        <a:lstStyle/>
        <a:p>
          <a:endParaRPr lang="en-US"/>
        </a:p>
      </dgm:t>
    </dgm:pt>
    <dgm:pt modelId="{0B8703E7-4649-400E-B4A1-F81266AC72D8}">
      <dgm:prSet/>
      <dgm:spPr>
        <a:solidFill>
          <a:srgbClr val="D2EAB9">
            <a:alpha val="90000"/>
          </a:srgbClr>
        </a:solidFill>
      </dgm:spPr>
      <dgm:t>
        <a:bodyPr/>
        <a:lstStyle/>
        <a:p>
          <a:r>
            <a:rPr lang="de-DE" i="1" dirty="0"/>
            <a:t>Startseite, Login, Impressum, </a:t>
          </a:r>
          <a:r>
            <a:rPr lang="de-DE" dirty="0"/>
            <a:t>finaler Abschluss </a:t>
          </a:r>
          <a:r>
            <a:rPr lang="de-DE" i="1" dirty="0"/>
            <a:t>Aktuelles</a:t>
          </a:r>
          <a:endParaRPr lang="en-US" dirty="0"/>
        </a:p>
      </dgm:t>
    </dgm:pt>
    <dgm:pt modelId="{EF92CD0F-DE06-4802-AB3F-35476BEE50F4}" type="parTrans" cxnId="{FA529242-B26F-4A34-BC70-450D02B2013F}">
      <dgm:prSet/>
      <dgm:spPr/>
      <dgm:t>
        <a:bodyPr/>
        <a:lstStyle/>
        <a:p>
          <a:endParaRPr lang="en-US"/>
        </a:p>
      </dgm:t>
    </dgm:pt>
    <dgm:pt modelId="{C0C1059E-94BA-42FD-84E4-46554DE994B2}" type="sibTrans" cxnId="{FA529242-B26F-4A34-BC70-450D02B2013F}">
      <dgm:prSet/>
      <dgm:spPr/>
      <dgm:t>
        <a:bodyPr/>
        <a:lstStyle/>
        <a:p>
          <a:endParaRPr lang="en-US"/>
        </a:p>
      </dgm:t>
    </dgm:pt>
    <dgm:pt modelId="{966394D4-624B-4CDD-8E51-9B3B83200858}">
      <dgm:prSet custT="1"/>
      <dgm:spPr>
        <a:solidFill>
          <a:srgbClr val="83B25B"/>
        </a:solidFill>
      </dgm:spPr>
      <dgm:t>
        <a:bodyPr/>
        <a:lstStyle/>
        <a:p>
          <a:r>
            <a:rPr lang="de-DE" sz="2800" dirty="0"/>
            <a:t>Josephina Burger</a:t>
          </a:r>
          <a:endParaRPr lang="en-US" sz="2800" dirty="0"/>
        </a:p>
      </dgm:t>
    </dgm:pt>
    <dgm:pt modelId="{A7B77B42-07A6-4729-992A-CD45B96D55D8}" type="parTrans" cxnId="{AD77404E-8FF6-47F2-B490-CCC2D70D4E91}">
      <dgm:prSet/>
      <dgm:spPr/>
      <dgm:t>
        <a:bodyPr/>
        <a:lstStyle/>
        <a:p>
          <a:endParaRPr lang="en-US"/>
        </a:p>
      </dgm:t>
    </dgm:pt>
    <dgm:pt modelId="{E5546E45-BE08-4E15-A5C2-B4482CC5B351}" type="sibTrans" cxnId="{AD77404E-8FF6-47F2-B490-CCC2D70D4E91}">
      <dgm:prSet/>
      <dgm:spPr/>
      <dgm:t>
        <a:bodyPr/>
        <a:lstStyle/>
        <a:p>
          <a:endParaRPr lang="en-US"/>
        </a:p>
      </dgm:t>
    </dgm:pt>
    <dgm:pt modelId="{48311727-3886-40F7-8AD8-98DC34C7B8B6}">
      <dgm:prSet/>
      <dgm:spPr>
        <a:solidFill>
          <a:srgbClr val="D2EAB9">
            <a:alpha val="90000"/>
          </a:srgbClr>
        </a:solidFill>
      </dgm:spPr>
      <dgm:t>
        <a:bodyPr/>
        <a:lstStyle/>
        <a:p>
          <a:r>
            <a:rPr lang="de-DE" i="1" dirty="0"/>
            <a:t>Unsere Tiere</a:t>
          </a:r>
          <a:r>
            <a:rPr lang="de-DE" dirty="0"/>
            <a:t>, </a:t>
          </a:r>
          <a:r>
            <a:rPr lang="de-DE" i="1" dirty="0"/>
            <a:t>Vermisst/Gefunden </a:t>
          </a:r>
          <a:r>
            <a:rPr lang="de-DE" dirty="0"/>
            <a:t>+ Formulare, </a:t>
          </a:r>
          <a:r>
            <a:rPr lang="de-DE" i="1" dirty="0"/>
            <a:t>Service/Infos </a:t>
          </a:r>
          <a:r>
            <a:rPr lang="de-DE" dirty="0"/>
            <a:t>+ Formular, </a:t>
          </a:r>
          <a:r>
            <a:rPr lang="de-DE" i="1" dirty="0"/>
            <a:t>Weiterlesen</a:t>
          </a:r>
          <a:r>
            <a:rPr lang="de-DE" dirty="0"/>
            <a:t> </a:t>
          </a:r>
          <a:endParaRPr lang="en-US" dirty="0"/>
        </a:p>
      </dgm:t>
    </dgm:pt>
    <dgm:pt modelId="{328DBB37-F500-4955-B178-5574174AFA0F}" type="parTrans" cxnId="{F80AFC1A-F04E-484D-963D-C6370C351A56}">
      <dgm:prSet/>
      <dgm:spPr/>
      <dgm:t>
        <a:bodyPr/>
        <a:lstStyle/>
        <a:p>
          <a:endParaRPr lang="en-US"/>
        </a:p>
      </dgm:t>
    </dgm:pt>
    <dgm:pt modelId="{3C2F2636-9529-42B2-B2A6-044DF5CD432C}" type="sibTrans" cxnId="{F80AFC1A-F04E-484D-963D-C6370C351A56}">
      <dgm:prSet/>
      <dgm:spPr/>
      <dgm:t>
        <a:bodyPr/>
        <a:lstStyle/>
        <a:p>
          <a:endParaRPr lang="en-US"/>
        </a:p>
      </dgm:t>
    </dgm:pt>
    <dgm:pt modelId="{3089764F-5BA3-4FCC-A5CC-2F7ACA030ACC}">
      <dgm:prSet/>
      <dgm:spPr>
        <a:solidFill>
          <a:srgbClr val="D2EAB9">
            <a:alpha val="90000"/>
          </a:srgbClr>
        </a:solidFill>
      </dgm:spPr>
      <dgm:t>
        <a:bodyPr/>
        <a:lstStyle/>
        <a:p>
          <a:r>
            <a:rPr lang="de-DE" dirty="0"/>
            <a:t>Durckausgabe </a:t>
          </a:r>
          <a:r>
            <a:rPr lang="de-DE" i="1" dirty="0"/>
            <a:t>Vermisst/Gefunden</a:t>
          </a:r>
          <a:endParaRPr lang="en-US" dirty="0"/>
        </a:p>
      </dgm:t>
    </dgm:pt>
    <dgm:pt modelId="{F578915A-589E-4154-9AE3-4F5DB0818F1F}" type="sibTrans" cxnId="{F3F46E79-DC8C-4140-BBE1-20E0B6EA38A4}">
      <dgm:prSet/>
      <dgm:spPr/>
      <dgm:t>
        <a:bodyPr/>
        <a:lstStyle/>
        <a:p>
          <a:endParaRPr lang="en-US"/>
        </a:p>
      </dgm:t>
    </dgm:pt>
    <dgm:pt modelId="{32761C58-9C90-4935-AED6-75E22D96A5F7}" type="parTrans" cxnId="{F3F46E79-DC8C-4140-BBE1-20E0B6EA38A4}">
      <dgm:prSet/>
      <dgm:spPr/>
      <dgm:t>
        <a:bodyPr/>
        <a:lstStyle/>
        <a:p>
          <a:endParaRPr lang="en-US"/>
        </a:p>
      </dgm:t>
    </dgm:pt>
    <dgm:pt modelId="{74A93A3C-9826-4DB0-8B8B-4992E187000F}">
      <dgm:prSet/>
      <dgm:spPr>
        <a:solidFill>
          <a:srgbClr val="D2EAB9">
            <a:alpha val="90000"/>
          </a:srgbClr>
        </a:solidFill>
      </dgm:spPr>
      <dgm:t>
        <a:bodyPr/>
        <a:lstStyle/>
        <a:p>
          <a:r>
            <a:rPr lang="en-US" dirty="0" err="1"/>
            <a:t>Präsentation</a:t>
          </a:r>
          <a:r>
            <a:rPr lang="en-US" dirty="0"/>
            <a:t> </a:t>
          </a:r>
        </a:p>
      </dgm:t>
    </dgm:pt>
    <dgm:pt modelId="{66669ADA-132C-4891-8DD2-94D291FCEED1}" type="parTrans" cxnId="{53F00B36-FA90-4540-AA5F-2F2C52325C9E}">
      <dgm:prSet/>
      <dgm:spPr/>
    </dgm:pt>
    <dgm:pt modelId="{495188CA-320C-43D0-85CA-5BDC9F459BDD}" type="sibTrans" cxnId="{53F00B36-FA90-4540-AA5F-2F2C52325C9E}">
      <dgm:prSet/>
      <dgm:spPr/>
    </dgm:pt>
    <dgm:pt modelId="{E6068178-124A-4F9D-932B-42E73E1A93F5}">
      <dgm:prSet/>
      <dgm:spPr>
        <a:solidFill>
          <a:srgbClr val="D2EAB9">
            <a:alpha val="90000"/>
          </a:srgbClr>
        </a:solidFill>
      </dgm:spPr>
      <dgm:t>
        <a:bodyPr/>
        <a:lstStyle/>
        <a:p>
          <a:r>
            <a:rPr lang="de-DE" dirty="0"/>
            <a:t>Dokumentation</a:t>
          </a:r>
          <a:r>
            <a:rPr lang="en-US" dirty="0"/>
            <a:t> </a:t>
          </a:r>
        </a:p>
      </dgm:t>
    </dgm:pt>
    <dgm:pt modelId="{D0DE0F52-D883-4CA2-9FAE-7C1803459522}" type="parTrans" cxnId="{DD3958A5-191F-4C5C-BB6A-3494A33FF952}">
      <dgm:prSet/>
      <dgm:spPr/>
    </dgm:pt>
    <dgm:pt modelId="{650613E9-7971-4A09-96A4-3224E3AD86DC}" type="sibTrans" cxnId="{DD3958A5-191F-4C5C-BB6A-3494A33FF952}">
      <dgm:prSet/>
      <dgm:spPr/>
    </dgm:pt>
    <dgm:pt modelId="{16BE59EF-B967-44E5-9091-4253DDFFE28F}" type="pres">
      <dgm:prSet presAssocID="{AB72173D-6203-4969-BF42-EA0ACB420943}" presName="Name0" presStyleCnt="0">
        <dgm:presLayoutVars>
          <dgm:dir/>
          <dgm:animLvl val="lvl"/>
          <dgm:resizeHandles val="exact"/>
        </dgm:presLayoutVars>
      </dgm:prSet>
      <dgm:spPr/>
    </dgm:pt>
    <dgm:pt modelId="{F389C49F-213E-41BA-8889-D66B601AA8D1}" type="pres">
      <dgm:prSet presAssocID="{D8A6117F-63ED-4FBF-A0D8-43327F55860E}" presName="linNode" presStyleCnt="0"/>
      <dgm:spPr/>
    </dgm:pt>
    <dgm:pt modelId="{6D9DB903-698C-466B-8F7C-38208B1F2054}" type="pres">
      <dgm:prSet presAssocID="{D8A6117F-63ED-4FBF-A0D8-43327F55860E}" presName="parentText" presStyleLbl="node1" presStyleIdx="0" presStyleCnt="3">
        <dgm:presLayoutVars>
          <dgm:chMax val="1"/>
          <dgm:bulletEnabled val="1"/>
        </dgm:presLayoutVars>
      </dgm:prSet>
      <dgm:spPr/>
    </dgm:pt>
    <dgm:pt modelId="{3998A837-0C61-4073-8024-D05F6FBDF691}" type="pres">
      <dgm:prSet presAssocID="{D8A6117F-63ED-4FBF-A0D8-43327F55860E}" presName="descendantText" presStyleLbl="alignAccFollowNode1" presStyleIdx="0" presStyleCnt="3">
        <dgm:presLayoutVars>
          <dgm:bulletEnabled val="1"/>
        </dgm:presLayoutVars>
      </dgm:prSet>
      <dgm:spPr/>
    </dgm:pt>
    <dgm:pt modelId="{6152C13A-F15C-40C6-B67B-1029128D35D9}" type="pres">
      <dgm:prSet presAssocID="{63D39E71-074D-403E-A72E-9055725B8337}" presName="sp" presStyleCnt="0"/>
      <dgm:spPr/>
    </dgm:pt>
    <dgm:pt modelId="{39B9DFCE-4605-40B8-8EBB-C94284AE0F53}" type="pres">
      <dgm:prSet presAssocID="{19A856EE-37E2-4EFF-8883-FF7CFF206AC6}" presName="linNode" presStyleCnt="0"/>
      <dgm:spPr/>
    </dgm:pt>
    <dgm:pt modelId="{3560A2DB-C8AA-485E-9E54-D5D44CD620BA}" type="pres">
      <dgm:prSet presAssocID="{19A856EE-37E2-4EFF-8883-FF7CFF206AC6}" presName="parentText" presStyleLbl="node1" presStyleIdx="1" presStyleCnt="3">
        <dgm:presLayoutVars>
          <dgm:chMax val="1"/>
          <dgm:bulletEnabled val="1"/>
        </dgm:presLayoutVars>
      </dgm:prSet>
      <dgm:spPr/>
    </dgm:pt>
    <dgm:pt modelId="{823B4EFD-7529-46AE-A080-8D9722F736CF}" type="pres">
      <dgm:prSet presAssocID="{19A856EE-37E2-4EFF-8883-FF7CFF206AC6}" presName="descendantText" presStyleLbl="alignAccFollowNode1" presStyleIdx="1" presStyleCnt="3">
        <dgm:presLayoutVars>
          <dgm:bulletEnabled val="1"/>
        </dgm:presLayoutVars>
      </dgm:prSet>
      <dgm:spPr/>
    </dgm:pt>
    <dgm:pt modelId="{7B49300A-D0A7-4A7F-9848-EC66801284AD}" type="pres">
      <dgm:prSet presAssocID="{E9A78C3B-464D-4893-B4E8-076D192416C3}" presName="sp" presStyleCnt="0"/>
      <dgm:spPr/>
    </dgm:pt>
    <dgm:pt modelId="{EB7A5FCC-2E60-4222-8272-A2B33EB2465E}" type="pres">
      <dgm:prSet presAssocID="{966394D4-624B-4CDD-8E51-9B3B83200858}" presName="linNode" presStyleCnt="0"/>
      <dgm:spPr/>
    </dgm:pt>
    <dgm:pt modelId="{2BD04B63-2F8F-48BA-8453-ECB9995D841C}" type="pres">
      <dgm:prSet presAssocID="{966394D4-624B-4CDD-8E51-9B3B83200858}" presName="parentText" presStyleLbl="node1" presStyleIdx="2" presStyleCnt="3">
        <dgm:presLayoutVars>
          <dgm:chMax val="1"/>
          <dgm:bulletEnabled val="1"/>
        </dgm:presLayoutVars>
      </dgm:prSet>
      <dgm:spPr/>
    </dgm:pt>
    <dgm:pt modelId="{377237D3-1A9D-4BE9-A7EB-797899DBC117}" type="pres">
      <dgm:prSet presAssocID="{966394D4-624B-4CDD-8E51-9B3B83200858}" presName="descendantText" presStyleLbl="alignAccFollowNode1" presStyleIdx="2" presStyleCnt="3">
        <dgm:presLayoutVars>
          <dgm:bulletEnabled val="1"/>
        </dgm:presLayoutVars>
      </dgm:prSet>
      <dgm:spPr/>
    </dgm:pt>
  </dgm:ptLst>
  <dgm:cxnLst>
    <dgm:cxn modelId="{C0E8290D-61BE-4DBF-AB8C-853C7DFB08B1}" srcId="{AB72173D-6203-4969-BF42-EA0ACB420943}" destId="{D8A6117F-63ED-4FBF-A0D8-43327F55860E}" srcOrd="0" destOrd="0" parTransId="{C0FD9DD2-FD24-4ABA-8435-9D7DB0CF9A59}" sibTransId="{63D39E71-074D-403E-A72E-9055725B8337}"/>
    <dgm:cxn modelId="{F805600E-4F36-44BB-9F89-262EE8F8115F}" type="presOf" srcId="{39C0D5D1-C504-4BDA-AA60-C828EEF98D2E}" destId="{3998A837-0C61-4073-8024-D05F6FBDF691}" srcOrd="0" destOrd="2" presId="urn:microsoft.com/office/officeart/2005/8/layout/vList5"/>
    <dgm:cxn modelId="{4C799D0F-DA3A-4B92-8F2B-DBF6C2BF49B5}" type="presOf" srcId="{51A55DC2-3C3F-408C-824E-6BCA8B315B27}" destId="{3998A837-0C61-4073-8024-D05F6FBDF691}" srcOrd="0" destOrd="0" presId="urn:microsoft.com/office/officeart/2005/8/layout/vList5"/>
    <dgm:cxn modelId="{711B0210-ADD4-47CE-81F5-8B7A8A017913}" type="presOf" srcId="{D8A6117F-63ED-4FBF-A0D8-43327F55860E}" destId="{6D9DB903-698C-466B-8F7C-38208B1F2054}" srcOrd="0" destOrd="0" presId="urn:microsoft.com/office/officeart/2005/8/layout/vList5"/>
    <dgm:cxn modelId="{F80AFC1A-F04E-484D-963D-C6370C351A56}" srcId="{966394D4-624B-4CDD-8E51-9B3B83200858}" destId="{48311727-3886-40F7-8AD8-98DC34C7B8B6}" srcOrd="0" destOrd="0" parTransId="{328DBB37-F500-4955-B178-5574174AFA0F}" sibTransId="{3C2F2636-9529-42B2-B2A6-044DF5CD432C}"/>
    <dgm:cxn modelId="{4AB0241D-63AE-4B84-BA34-A3D85116B88F}" type="presOf" srcId="{E6068178-124A-4F9D-932B-42E73E1A93F5}" destId="{823B4EFD-7529-46AE-A080-8D9722F736CF}" srcOrd="0" destOrd="2" presId="urn:microsoft.com/office/officeart/2005/8/layout/vList5"/>
    <dgm:cxn modelId="{D69B3D35-E962-49E1-93F2-33AE898DD597}" srcId="{D8A6117F-63ED-4FBF-A0D8-43327F55860E}" destId="{85B6F9F7-9491-4862-AAED-568A30FBAD41}" srcOrd="1" destOrd="0" parTransId="{B8AE5441-05F9-4D8E-8E35-431BE283D2C6}" sibTransId="{B379FA6C-C9E1-4193-9DB4-42BC2EBB73BD}"/>
    <dgm:cxn modelId="{53F00B36-FA90-4540-AA5F-2F2C52325C9E}" srcId="{966394D4-624B-4CDD-8E51-9B3B83200858}" destId="{74A93A3C-9826-4DB0-8B8B-4992E187000F}" srcOrd="2" destOrd="0" parTransId="{66669ADA-132C-4891-8DD2-94D291FCEED1}" sibTransId="{495188CA-320C-43D0-85CA-5BDC9F459BDD}"/>
    <dgm:cxn modelId="{6896475F-A423-4DD1-AB70-183B7EF2606E}" srcId="{AB72173D-6203-4969-BF42-EA0ACB420943}" destId="{19A856EE-37E2-4EFF-8883-FF7CFF206AC6}" srcOrd="1" destOrd="0" parTransId="{596750C0-AE12-4C26-B84D-27FC2AD03D2F}" sibTransId="{E9A78C3B-464D-4893-B4E8-076D192416C3}"/>
    <dgm:cxn modelId="{FA529242-B26F-4A34-BC70-450D02B2013F}" srcId="{19A856EE-37E2-4EFF-8883-FF7CFF206AC6}" destId="{0B8703E7-4649-400E-B4A1-F81266AC72D8}" srcOrd="1" destOrd="0" parTransId="{EF92CD0F-DE06-4802-AB3F-35476BEE50F4}" sibTransId="{C0C1059E-94BA-42FD-84E4-46554DE994B2}"/>
    <dgm:cxn modelId="{BA17EA46-49DE-43C8-9E3D-AE1BFFB0D952}" type="presOf" srcId="{0B8703E7-4649-400E-B4A1-F81266AC72D8}" destId="{823B4EFD-7529-46AE-A080-8D9722F736CF}" srcOrd="0" destOrd="1" presId="urn:microsoft.com/office/officeart/2005/8/layout/vList5"/>
    <dgm:cxn modelId="{CC601F6C-6347-493A-BE97-CEE19DCA8F24}" type="presOf" srcId="{A64A6492-379E-45EE-B057-EB5365206466}" destId="{823B4EFD-7529-46AE-A080-8D9722F736CF}" srcOrd="0" destOrd="0" presId="urn:microsoft.com/office/officeart/2005/8/layout/vList5"/>
    <dgm:cxn modelId="{AD77404E-8FF6-47F2-B490-CCC2D70D4E91}" srcId="{AB72173D-6203-4969-BF42-EA0ACB420943}" destId="{966394D4-624B-4CDD-8E51-9B3B83200858}" srcOrd="2" destOrd="0" parTransId="{A7B77B42-07A6-4729-992A-CD45B96D55D8}" sibTransId="{E5546E45-BE08-4E15-A5C2-B4482CC5B351}"/>
    <dgm:cxn modelId="{66E7A855-C904-46D9-A3FE-3552215000D8}" type="presOf" srcId="{AB72173D-6203-4969-BF42-EA0ACB420943}" destId="{16BE59EF-B967-44E5-9091-4253DDFFE28F}" srcOrd="0" destOrd="0" presId="urn:microsoft.com/office/officeart/2005/8/layout/vList5"/>
    <dgm:cxn modelId="{68F69C56-157D-4F3E-9A54-D4C1EE474F24}" type="presOf" srcId="{48311727-3886-40F7-8AD8-98DC34C7B8B6}" destId="{377237D3-1A9D-4BE9-A7EB-797899DBC117}" srcOrd="0" destOrd="0" presId="urn:microsoft.com/office/officeart/2005/8/layout/vList5"/>
    <dgm:cxn modelId="{F3F46E79-DC8C-4140-BBE1-20E0B6EA38A4}" srcId="{966394D4-624B-4CDD-8E51-9B3B83200858}" destId="{3089764F-5BA3-4FCC-A5CC-2F7ACA030ACC}" srcOrd="1" destOrd="0" parTransId="{32761C58-9C90-4935-AED6-75E22D96A5F7}" sibTransId="{F578915A-589E-4154-9AE3-4F5DB0818F1F}"/>
    <dgm:cxn modelId="{A129445A-1EE7-4653-8476-9BB58B41DDB7}" type="presOf" srcId="{19A856EE-37E2-4EFF-8883-FF7CFF206AC6}" destId="{3560A2DB-C8AA-485E-9E54-D5D44CD620BA}" srcOrd="0" destOrd="0" presId="urn:microsoft.com/office/officeart/2005/8/layout/vList5"/>
    <dgm:cxn modelId="{DD3958A5-191F-4C5C-BB6A-3494A33FF952}" srcId="{19A856EE-37E2-4EFF-8883-FF7CFF206AC6}" destId="{E6068178-124A-4F9D-932B-42E73E1A93F5}" srcOrd="2" destOrd="0" parTransId="{D0DE0F52-D883-4CA2-9FAE-7C1803459522}" sibTransId="{650613E9-7971-4A09-96A4-3224E3AD86DC}"/>
    <dgm:cxn modelId="{E47073BF-7DEB-447B-A27F-A4C7F15C8B5D}" type="presOf" srcId="{3089764F-5BA3-4FCC-A5CC-2F7ACA030ACC}" destId="{377237D3-1A9D-4BE9-A7EB-797899DBC117}" srcOrd="0" destOrd="1" presId="urn:microsoft.com/office/officeart/2005/8/layout/vList5"/>
    <dgm:cxn modelId="{D727A6C3-8691-46F0-9FCA-46CEF6DD0923}" type="presOf" srcId="{74A93A3C-9826-4DB0-8B8B-4992E187000F}" destId="{377237D3-1A9D-4BE9-A7EB-797899DBC117}" srcOrd="0" destOrd="2" presId="urn:microsoft.com/office/officeart/2005/8/layout/vList5"/>
    <dgm:cxn modelId="{20AFFCD8-1A03-4E1D-9E80-0A4A21852041}" srcId="{19A856EE-37E2-4EFF-8883-FF7CFF206AC6}" destId="{A64A6492-379E-45EE-B057-EB5365206466}" srcOrd="0" destOrd="0" parTransId="{71747DDC-51A3-41B7-8D4E-8CE3D768306D}" sibTransId="{BFD6364F-0052-4DE7-9993-D33A4BE35AD2}"/>
    <dgm:cxn modelId="{D62E41E4-D34E-42D4-AADB-18B1B7173F7E}" type="presOf" srcId="{966394D4-624B-4CDD-8E51-9B3B83200858}" destId="{2BD04B63-2F8F-48BA-8453-ECB9995D841C}" srcOrd="0" destOrd="0" presId="urn:microsoft.com/office/officeart/2005/8/layout/vList5"/>
    <dgm:cxn modelId="{FEAE72E6-C630-40FC-96C3-880F6109F2B3}" srcId="{D8A6117F-63ED-4FBF-A0D8-43327F55860E}" destId="{51A55DC2-3C3F-408C-824E-6BCA8B315B27}" srcOrd="0" destOrd="0" parTransId="{5444D8E6-D408-497C-8B36-76BF19CE2EE0}" sibTransId="{81CF7301-8E57-4388-9942-75EC089A45E2}"/>
    <dgm:cxn modelId="{B866BAF7-3C31-4160-B61D-396B099C74A4}" srcId="{D8A6117F-63ED-4FBF-A0D8-43327F55860E}" destId="{39C0D5D1-C504-4BDA-AA60-C828EEF98D2E}" srcOrd="2" destOrd="0" parTransId="{13F02280-D042-4029-B9B8-2EFB46FB3C39}" sibTransId="{B9FACEF6-42C0-4BEB-B6F8-FF7EF3ACD5DF}"/>
    <dgm:cxn modelId="{A9B29AFA-3275-4556-AFAA-317473B88349}" type="presOf" srcId="{85B6F9F7-9491-4862-AAED-568A30FBAD41}" destId="{3998A837-0C61-4073-8024-D05F6FBDF691}" srcOrd="0" destOrd="1" presId="urn:microsoft.com/office/officeart/2005/8/layout/vList5"/>
    <dgm:cxn modelId="{5A864632-A389-4E1C-9075-D2B452DB2E30}" type="presParOf" srcId="{16BE59EF-B967-44E5-9091-4253DDFFE28F}" destId="{F389C49F-213E-41BA-8889-D66B601AA8D1}" srcOrd="0" destOrd="0" presId="urn:microsoft.com/office/officeart/2005/8/layout/vList5"/>
    <dgm:cxn modelId="{9A601D6F-9A0C-4659-99EC-DB9DCA7EFFEA}" type="presParOf" srcId="{F389C49F-213E-41BA-8889-D66B601AA8D1}" destId="{6D9DB903-698C-466B-8F7C-38208B1F2054}" srcOrd="0" destOrd="0" presId="urn:microsoft.com/office/officeart/2005/8/layout/vList5"/>
    <dgm:cxn modelId="{045CF6FE-2EF9-43D8-ABCB-C7A171174BFC}" type="presParOf" srcId="{F389C49F-213E-41BA-8889-D66B601AA8D1}" destId="{3998A837-0C61-4073-8024-D05F6FBDF691}" srcOrd="1" destOrd="0" presId="urn:microsoft.com/office/officeart/2005/8/layout/vList5"/>
    <dgm:cxn modelId="{46131BDC-F83C-4B18-B085-8D90715C157C}" type="presParOf" srcId="{16BE59EF-B967-44E5-9091-4253DDFFE28F}" destId="{6152C13A-F15C-40C6-B67B-1029128D35D9}" srcOrd="1" destOrd="0" presId="urn:microsoft.com/office/officeart/2005/8/layout/vList5"/>
    <dgm:cxn modelId="{27096F79-C1C2-47AD-B3F2-7D249DA534E6}" type="presParOf" srcId="{16BE59EF-B967-44E5-9091-4253DDFFE28F}" destId="{39B9DFCE-4605-40B8-8EBB-C94284AE0F53}" srcOrd="2" destOrd="0" presId="urn:microsoft.com/office/officeart/2005/8/layout/vList5"/>
    <dgm:cxn modelId="{6E5697E9-F0E3-49CF-8092-019C34ADD4B0}" type="presParOf" srcId="{39B9DFCE-4605-40B8-8EBB-C94284AE0F53}" destId="{3560A2DB-C8AA-485E-9E54-D5D44CD620BA}" srcOrd="0" destOrd="0" presId="urn:microsoft.com/office/officeart/2005/8/layout/vList5"/>
    <dgm:cxn modelId="{4873820B-37C6-4447-B53E-5BCDE30ADC81}" type="presParOf" srcId="{39B9DFCE-4605-40B8-8EBB-C94284AE0F53}" destId="{823B4EFD-7529-46AE-A080-8D9722F736CF}" srcOrd="1" destOrd="0" presId="urn:microsoft.com/office/officeart/2005/8/layout/vList5"/>
    <dgm:cxn modelId="{9372BB12-4503-49AD-9806-4BC674A28A2A}" type="presParOf" srcId="{16BE59EF-B967-44E5-9091-4253DDFFE28F}" destId="{7B49300A-D0A7-4A7F-9848-EC66801284AD}" srcOrd="3" destOrd="0" presId="urn:microsoft.com/office/officeart/2005/8/layout/vList5"/>
    <dgm:cxn modelId="{43A8A3BE-BAB3-47DD-982C-921CB17DB5AA}" type="presParOf" srcId="{16BE59EF-B967-44E5-9091-4253DDFFE28F}" destId="{EB7A5FCC-2E60-4222-8272-A2B33EB2465E}" srcOrd="4" destOrd="0" presId="urn:microsoft.com/office/officeart/2005/8/layout/vList5"/>
    <dgm:cxn modelId="{489B2977-6567-4456-B7ED-62A24D3FB672}" type="presParOf" srcId="{EB7A5FCC-2E60-4222-8272-A2B33EB2465E}" destId="{2BD04B63-2F8F-48BA-8453-ECB9995D841C}" srcOrd="0" destOrd="0" presId="urn:microsoft.com/office/officeart/2005/8/layout/vList5"/>
    <dgm:cxn modelId="{D150E5FA-CAFA-45DD-B55E-3B82FCE13D94}" type="presParOf" srcId="{EB7A5FCC-2E60-4222-8272-A2B33EB2465E}" destId="{377237D3-1A9D-4BE9-A7EB-797899DBC1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Nutzerfreundlichkeit</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F040DB8C-D8EA-443A-9E69-1680FF15C20C}">
      <dgm:prSet/>
      <dgm:spPr>
        <a:solidFill>
          <a:srgbClr val="83B25B"/>
        </a:solidFill>
      </dgm:spPr>
      <dgm:t>
        <a:bodyPr/>
        <a:lstStyle/>
        <a:p>
          <a:pPr>
            <a:lnSpc>
              <a:spcPct val="100000"/>
            </a:lnSpc>
          </a:pPr>
          <a:r>
            <a:rPr lang="de-DE" dirty="0">
              <a:latin typeface="Comic Sans MS" panose="030F0702030302020204" pitchFamily="66" charset="0"/>
            </a:rPr>
            <a:t>Nutzerfreundlichkeit</a:t>
          </a:r>
          <a:endParaRPr lang="en-US" dirty="0">
            <a:latin typeface="Comic Sans MS" panose="030F0702030302020204" pitchFamily="66" charset="0"/>
          </a:endParaRP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 </a:t>
          </a:r>
          <a:endParaRPr lang="en-US" dirty="0">
            <a:latin typeface="Comic Sans MS" panose="030F0702030302020204" pitchFamily="66" charset="0"/>
          </a:endParaRPr>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custLinFactNeighborX="584" custLinFactNeighborY="-3315">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73AB56-8750-4B87-82DA-C3E4697180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50B8A6-1C66-40F8-BEC2-1EC183333F5E}">
      <dgm:prSet/>
      <dgm:spPr>
        <a:solidFill>
          <a:srgbClr val="83B25B"/>
        </a:solidFill>
      </dgm:spPr>
      <dgm:t>
        <a:bodyPr/>
        <a:lstStyle/>
        <a:p>
          <a:pPr>
            <a:lnSpc>
              <a:spcPct val="100000"/>
            </a:lnSpc>
          </a:pPr>
          <a:r>
            <a:rPr lang="de-DE" dirty="0">
              <a:latin typeface="Comic Sans MS" panose="030F0702030302020204" pitchFamily="66" charset="0"/>
            </a:rPr>
            <a:t>Struktur</a:t>
          </a:r>
          <a:r>
            <a:rPr lang="de-DE" dirty="0"/>
            <a:t> </a:t>
          </a:r>
          <a:endParaRPr lang="en-US" dirty="0"/>
        </a:p>
      </dgm:t>
    </dgm:pt>
    <dgm:pt modelId="{2B77FF36-499C-4F36-BE7F-656A101B7D0B}" type="parTrans" cxnId="{A66AC69E-5D07-496D-BAF0-E7626BF9E6A2}">
      <dgm:prSet/>
      <dgm:spPr/>
      <dgm:t>
        <a:bodyPr/>
        <a:lstStyle/>
        <a:p>
          <a:endParaRPr lang="en-US"/>
        </a:p>
      </dgm:t>
    </dgm:pt>
    <dgm:pt modelId="{22318767-4116-48A3-BEDF-93F1A0D72112}" type="sibTrans" cxnId="{A66AC69E-5D07-496D-BAF0-E7626BF9E6A2}">
      <dgm:prSet/>
      <dgm:spPr/>
      <dgm:t>
        <a:bodyPr/>
        <a:lstStyle/>
        <a:p>
          <a:endParaRPr lang="en-US"/>
        </a:p>
      </dgm:t>
    </dgm:pt>
    <dgm:pt modelId="{9E950133-DE13-46B5-A496-D735DB2F653E}">
      <dgm:prSet/>
      <dgm:spPr/>
      <dgm:t>
        <a:bodyPr/>
        <a:lstStyle/>
        <a:p>
          <a:pPr>
            <a:lnSpc>
              <a:spcPct val="100000"/>
            </a:lnSpc>
          </a:pPr>
          <a:r>
            <a:rPr lang="de-DE" dirty="0">
              <a:latin typeface="Comic Sans MS" panose="030F0702030302020204" pitchFamily="66" charset="0"/>
            </a:rPr>
            <a:t>Übersichtliches Menü passend zu den Anforderungen der Zielgruppe</a:t>
          </a:r>
          <a:endParaRPr lang="en-US" dirty="0">
            <a:latin typeface="Comic Sans MS" panose="030F0702030302020204" pitchFamily="66" charset="0"/>
          </a:endParaRPr>
        </a:p>
      </dgm:t>
    </dgm:pt>
    <dgm:pt modelId="{374CEFDC-5EB8-4944-8C25-6BDEA1AF01C7}" type="parTrans" cxnId="{872FFB63-98EE-46D5-851B-031E3664A929}">
      <dgm:prSet/>
      <dgm:spPr/>
      <dgm:t>
        <a:bodyPr/>
        <a:lstStyle/>
        <a:p>
          <a:endParaRPr lang="en-US"/>
        </a:p>
      </dgm:t>
    </dgm:pt>
    <dgm:pt modelId="{49C6BF49-E324-49F9-98F8-747C96048B23}" type="sibTrans" cxnId="{872FFB63-98EE-46D5-851B-031E3664A929}">
      <dgm:prSet/>
      <dgm:spPr/>
      <dgm:t>
        <a:bodyPr/>
        <a:lstStyle/>
        <a:p>
          <a:endParaRPr lang="en-US"/>
        </a:p>
      </dgm:t>
    </dgm:pt>
    <dgm:pt modelId="{6E2BF580-166B-47FB-943D-5E3A8BA6B79F}">
      <dgm:prSet/>
      <dgm:spPr/>
      <dgm:t>
        <a:bodyPr/>
        <a:lstStyle/>
        <a:p>
          <a:pPr>
            <a:lnSpc>
              <a:spcPct val="100000"/>
            </a:lnSpc>
          </a:pPr>
          <a:r>
            <a:rPr lang="de-DE" dirty="0">
              <a:latin typeface="Comic Sans MS" panose="030F0702030302020204" pitchFamily="66" charset="0"/>
            </a:rPr>
            <a:t>Responsive Design</a:t>
          </a:r>
          <a:endParaRPr lang="en-US" dirty="0">
            <a:latin typeface="Comic Sans MS" panose="030F0702030302020204" pitchFamily="66" charset="0"/>
          </a:endParaRPr>
        </a:p>
      </dgm:t>
    </dgm:pt>
    <dgm:pt modelId="{1975A629-5BDD-4B05-A75E-399E49179E6B}" type="parTrans" cxnId="{70A604C2-0B5F-4DBF-882E-377A8E239A92}">
      <dgm:prSet/>
      <dgm:spPr/>
      <dgm:t>
        <a:bodyPr/>
        <a:lstStyle/>
        <a:p>
          <a:endParaRPr lang="en-US"/>
        </a:p>
      </dgm:t>
    </dgm:pt>
    <dgm:pt modelId="{3AEAA883-94AD-4EE6-A094-178D64D62BA3}" type="sibTrans" cxnId="{70A604C2-0B5F-4DBF-882E-377A8E239A92}">
      <dgm:prSet/>
      <dgm:spPr/>
      <dgm:t>
        <a:bodyPr/>
        <a:lstStyle/>
        <a:p>
          <a:endParaRPr lang="en-US"/>
        </a:p>
      </dgm:t>
    </dgm:pt>
    <dgm:pt modelId="{F040DB8C-D8EA-443A-9E69-1680FF15C20C}">
      <dgm:prSet/>
      <dgm:spPr>
        <a:solidFill>
          <a:srgbClr val="83B25B"/>
        </a:solidFill>
      </dgm:spPr>
      <dgm:t>
        <a:bodyPr/>
        <a:lstStyle/>
        <a:p>
          <a:pPr>
            <a:lnSpc>
              <a:spcPct val="100000"/>
            </a:lnSpc>
          </a:pPr>
          <a:r>
            <a:rPr lang="de-DE" noProof="0" dirty="0">
              <a:latin typeface="Comic Sans MS" panose="030F0702030302020204" pitchFamily="66" charset="0"/>
            </a:rPr>
            <a:t>Nutzerfreundlichkei</a:t>
          </a:r>
          <a:r>
            <a:rPr lang="en-US" dirty="0">
              <a:latin typeface="Comic Sans MS" panose="030F0702030302020204" pitchFamily="66" charset="0"/>
            </a:rPr>
            <a:t>t</a:t>
          </a:r>
        </a:p>
      </dgm:t>
    </dgm:pt>
    <dgm:pt modelId="{B9866105-98A6-4B1D-83BB-74FDB3B98487}" type="parTrans" cxnId="{46F25741-B379-4CD9-A4C2-FC3E9D869291}">
      <dgm:prSet/>
      <dgm:spPr/>
      <dgm:t>
        <a:bodyPr/>
        <a:lstStyle/>
        <a:p>
          <a:endParaRPr lang="en-US"/>
        </a:p>
      </dgm:t>
    </dgm:pt>
    <dgm:pt modelId="{97B73D90-A2E9-4D87-ACA0-58D653588D76}" type="sibTrans" cxnId="{46F25741-B379-4CD9-A4C2-FC3E9D869291}">
      <dgm:prSet/>
      <dgm:spPr/>
      <dgm:t>
        <a:bodyPr/>
        <a:lstStyle/>
        <a:p>
          <a:endParaRPr lang="en-US"/>
        </a:p>
      </dgm:t>
    </dgm:pt>
    <dgm:pt modelId="{411200CC-8DF9-40B0-BAA8-50B024D68C9E}">
      <dgm:prSet/>
      <dgm:spPr/>
      <dgm:t>
        <a:bodyPr/>
        <a:lstStyle/>
        <a:p>
          <a:pPr>
            <a:lnSpc>
              <a:spcPct val="100000"/>
            </a:lnSpc>
          </a:pPr>
          <a:r>
            <a:rPr lang="de-DE" dirty="0">
              <a:latin typeface="Comic Sans MS" panose="030F0702030302020204" pitchFamily="66" charset="0"/>
            </a:rPr>
            <a:t>Interaktive Elemente im Menü, bei Buttons und Tierbildern </a:t>
          </a:r>
          <a:endParaRPr lang="en-US" dirty="0">
            <a:latin typeface="Comic Sans MS" panose="030F0702030302020204" pitchFamily="66" charset="0"/>
          </a:endParaRPr>
        </a:p>
      </dgm:t>
    </dgm:pt>
    <dgm:pt modelId="{870B3EF5-FFCC-42EB-8718-DC43802F5FC1}" type="parTrans" cxnId="{66049854-1D36-4B4A-891C-37CC5014D1EB}">
      <dgm:prSet/>
      <dgm:spPr/>
      <dgm:t>
        <a:bodyPr/>
        <a:lstStyle/>
        <a:p>
          <a:endParaRPr lang="en-US"/>
        </a:p>
      </dgm:t>
    </dgm:pt>
    <dgm:pt modelId="{3480D905-EEE0-4413-9A29-5D23A2EEFEE3}" type="sibTrans" cxnId="{66049854-1D36-4B4A-891C-37CC5014D1EB}">
      <dgm:prSet/>
      <dgm:spPr/>
      <dgm:t>
        <a:bodyPr/>
        <a:lstStyle/>
        <a:p>
          <a:endParaRPr lang="en-US"/>
        </a:p>
      </dgm:t>
    </dgm:pt>
    <dgm:pt modelId="{3B748B54-B192-4918-898A-416A16E23C8F}">
      <dgm:prSet/>
      <dgm:spPr>
        <a:solidFill>
          <a:srgbClr val="83B25B"/>
        </a:solidFill>
      </dgm:spPr>
      <dgm:t>
        <a:bodyPr/>
        <a:lstStyle/>
        <a:p>
          <a:pPr>
            <a:lnSpc>
              <a:spcPct val="100000"/>
            </a:lnSpc>
          </a:pPr>
          <a:r>
            <a:rPr lang="de-DE" dirty="0">
              <a:latin typeface="Comic Sans MS" panose="030F0702030302020204" pitchFamily="66" charset="0"/>
            </a:rPr>
            <a:t>Design</a:t>
          </a:r>
          <a:r>
            <a:rPr lang="de-DE" dirty="0"/>
            <a:t> </a:t>
          </a:r>
          <a:endParaRPr lang="en-US" dirty="0"/>
        </a:p>
      </dgm:t>
    </dgm:pt>
    <dgm:pt modelId="{DDBB85EF-0E64-436A-B959-B3E439A22C18}" type="parTrans" cxnId="{FB7725D2-4D89-4168-9D29-773C6376DD39}">
      <dgm:prSet/>
      <dgm:spPr/>
      <dgm:t>
        <a:bodyPr/>
        <a:lstStyle/>
        <a:p>
          <a:endParaRPr lang="en-US"/>
        </a:p>
      </dgm:t>
    </dgm:pt>
    <dgm:pt modelId="{186DDFFF-E1BA-4AB4-8283-C5D8E5413E2D}" type="sibTrans" cxnId="{FB7725D2-4D89-4168-9D29-773C6376DD39}">
      <dgm:prSet/>
      <dgm:spPr/>
      <dgm:t>
        <a:bodyPr/>
        <a:lstStyle/>
        <a:p>
          <a:endParaRPr lang="en-US"/>
        </a:p>
      </dgm:t>
    </dgm:pt>
    <dgm:pt modelId="{0AB64283-A750-4A61-AFAF-4F1C40904039}">
      <dgm:prSet/>
      <dgm:spPr/>
      <dgm:t>
        <a:bodyPr/>
        <a:lstStyle/>
        <a:p>
          <a:pPr>
            <a:lnSpc>
              <a:spcPct val="100000"/>
            </a:lnSpc>
          </a:pPr>
          <a:r>
            <a:rPr lang="de-DE" dirty="0">
              <a:latin typeface="Comic Sans MS" panose="030F0702030302020204" pitchFamily="66" charset="0"/>
            </a:rPr>
            <a:t>Hoher Wiedererkennungswert durch einheitliches und ansprechendes Design und Logo</a:t>
          </a:r>
          <a:endParaRPr lang="en-US" dirty="0">
            <a:latin typeface="Comic Sans MS" panose="030F0702030302020204" pitchFamily="66" charset="0"/>
          </a:endParaRPr>
        </a:p>
      </dgm:t>
    </dgm:pt>
    <dgm:pt modelId="{45E7DF50-B611-4A69-BDBA-56A8AE0D21BF}" type="parTrans" cxnId="{E235FE05-5C55-4D7B-866C-551612EB9198}">
      <dgm:prSet/>
      <dgm:spPr/>
      <dgm:t>
        <a:bodyPr/>
        <a:lstStyle/>
        <a:p>
          <a:endParaRPr lang="en-US"/>
        </a:p>
      </dgm:t>
    </dgm:pt>
    <dgm:pt modelId="{867285AE-36D7-490B-996A-2B6EA95CF31B}" type="sibTrans" cxnId="{E235FE05-5C55-4D7B-866C-551612EB9198}">
      <dgm:prSet/>
      <dgm:spPr/>
      <dgm:t>
        <a:bodyPr/>
        <a:lstStyle/>
        <a:p>
          <a:endParaRPr lang="en-US"/>
        </a:p>
      </dgm:t>
    </dgm:pt>
    <dgm:pt modelId="{3C1E28F5-33BC-4995-A05E-5EC231DBA054}">
      <dgm:prSet/>
      <dgm:spPr>
        <a:solidFill>
          <a:srgbClr val="83B25B"/>
        </a:solidFill>
      </dgm:spPr>
      <dgm:t>
        <a:bodyPr/>
        <a:lstStyle/>
        <a:p>
          <a:pPr>
            <a:lnSpc>
              <a:spcPct val="100000"/>
            </a:lnSpc>
          </a:pPr>
          <a:r>
            <a:rPr lang="de-DE" dirty="0">
              <a:latin typeface="Comic Sans MS" panose="030F0702030302020204" pitchFamily="66" charset="0"/>
            </a:rPr>
            <a:t>Funktionen</a:t>
          </a:r>
          <a:r>
            <a:rPr lang="de-DE" dirty="0"/>
            <a:t> </a:t>
          </a:r>
          <a:endParaRPr lang="en-US" dirty="0"/>
        </a:p>
      </dgm:t>
    </dgm:pt>
    <dgm:pt modelId="{0C1D6031-6F4E-4C77-9D56-8A5C00CBB652}" type="parTrans" cxnId="{351F297F-D5E7-49CA-A2E1-EC40126E5897}">
      <dgm:prSet/>
      <dgm:spPr/>
      <dgm:t>
        <a:bodyPr/>
        <a:lstStyle/>
        <a:p>
          <a:endParaRPr lang="en-US"/>
        </a:p>
      </dgm:t>
    </dgm:pt>
    <dgm:pt modelId="{52865720-AC7C-48A7-872E-D2EF0496BB1B}" type="sibTrans" cxnId="{351F297F-D5E7-49CA-A2E1-EC40126E5897}">
      <dgm:prSet/>
      <dgm:spPr/>
      <dgm:t>
        <a:bodyPr/>
        <a:lstStyle/>
        <a:p>
          <a:endParaRPr lang="en-US"/>
        </a:p>
      </dgm:t>
    </dgm:pt>
    <dgm:pt modelId="{0F70BADD-0D4E-44DB-B470-07149FA344F9}">
      <dgm:prSet/>
      <dgm:spPr/>
      <dgm:t>
        <a:bodyPr/>
        <a:lstStyle/>
        <a:p>
          <a:pPr>
            <a:lnSpc>
              <a:spcPct val="100000"/>
            </a:lnSpc>
          </a:pPr>
          <a:r>
            <a:rPr lang="de-DE" dirty="0">
              <a:latin typeface="Comic Sans MS" panose="030F0702030302020204" pitchFamily="66" charset="0"/>
            </a:rPr>
            <a:t>Über Login zu Formularen </a:t>
          </a:r>
          <a:endParaRPr lang="en-US" dirty="0">
            <a:latin typeface="Comic Sans MS" panose="030F0702030302020204" pitchFamily="66" charset="0"/>
          </a:endParaRPr>
        </a:p>
      </dgm:t>
    </dgm:pt>
    <dgm:pt modelId="{DE7911B4-8011-4817-8845-CF7BEE14013E}" type="parTrans" cxnId="{AFB5C4B2-5570-4458-8435-9793CFC50BD0}">
      <dgm:prSet/>
      <dgm:spPr/>
      <dgm:t>
        <a:bodyPr/>
        <a:lstStyle/>
        <a:p>
          <a:endParaRPr lang="en-US"/>
        </a:p>
      </dgm:t>
    </dgm:pt>
    <dgm:pt modelId="{D951B44A-ECB0-42C8-9957-400B46131A90}" type="sibTrans" cxnId="{AFB5C4B2-5570-4458-8435-9793CFC50BD0}">
      <dgm:prSet/>
      <dgm:spPr/>
      <dgm:t>
        <a:bodyPr/>
        <a:lstStyle/>
        <a:p>
          <a:endParaRPr lang="en-US"/>
        </a:p>
      </dgm:t>
    </dgm:pt>
    <dgm:pt modelId="{14C38F15-B848-45D7-B720-030E1DDF5D31}">
      <dgm:prSet/>
      <dgm:spPr/>
      <dgm:t>
        <a:bodyPr/>
        <a:lstStyle/>
        <a:p>
          <a:pPr>
            <a:lnSpc>
              <a:spcPct val="100000"/>
            </a:lnSpc>
          </a:pPr>
          <a:r>
            <a:rPr lang="de-DE" dirty="0">
              <a:latin typeface="Comic Sans MS" panose="030F0702030302020204" pitchFamily="66" charset="0"/>
            </a:rPr>
            <a:t>Filterbare Tierübersicht </a:t>
          </a:r>
          <a:endParaRPr lang="en-US" dirty="0">
            <a:latin typeface="Comic Sans MS" panose="030F0702030302020204" pitchFamily="66" charset="0"/>
          </a:endParaRPr>
        </a:p>
      </dgm:t>
    </dgm:pt>
    <dgm:pt modelId="{6A29DBF5-EE5F-44B0-8F04-0BD0313E9EBA}" type="parTrans" cxnId="{7B25ECD0-D936-4F16-B477-6DE5FB57F2D1}">
      <dgm:prSet/>
      <dgm:spPr/>
      <dgm:t>
        <a:bodyPr/>
        <a:lstStyle/>
        <a:p>
          <a:endParaRPr lang="en-US"/>
        </a:p>
      </dgm:t>
    </dgm:pt>
    <dgm:pt modelId="{F3F16283-2FB3-4F13-9DD3-58ED3872AEAB}" type="sibTrans" cxnId="{7B25ECD0-D936-4F16-B477-6DE5FB57F2D1}">
      <dgm:prSet/>
      <dgm:spPr/>
      <dgm:t>
        <a:bodyPr/>
        <a:lstStyle/>
        <a:p>
          <a:endParaRPr lang="en-US"/>
        </a:p>
      </dgm:t>
    </dgm:pt>
    <dgm:pt modelId="{C6FFDE5A-BFCA-4907-980B-FD1266600F88}" type="pres">
      <dgm:prSet presAssocID="{9773AB56-8750-4B87-82DA-C3E4697180BC}" presName="linear" presStyleCnt="0">
        <dgm:presLayoutVars>
          <dgm:animLvl val="lvl"/>
          <dgm:resizeHandles val="exact"/>
        </dgm:presLayoutVars>
      </dgm:prSet>
      <dgm:spPr/>
    </dgm:pt>
    <dgm:pt modelId="{97F27236-7FDB-47DB-ABCA-C120D7733C3E}" type="pres">
      <dgm:prSet presAssocID="{5250B8A6-1C66-40F8-BEC2-1EC183333F5E}" presName="parentText" presStyleLbl="node1" presStyleIdx="0" presStyleCnt="4">
        <dgm:presLayoutVars>
          <dgm:chMax val="0"/>
          <dgm:bulletEnabled val="1"/>
        </dgm:presLayoutVars>
      </dgm:prSet>
      <dgm:spPr/>
    </dgm:pt>
    <dgm:pt modelId="{ED041326-54D5-45B7-86DC-65539937C454}" type="pres">
      <dgm:prSet presAssocID="{5250B8A6-1C66-40F8-BEC2-1EC183333F5E}" presName="childText" presStyleLbl="revTx" presStyleIdx="0" presStyleCnt="4">
        <dgm:presLayoutVars>
          <dgm:bulletEnabled val="1"/>
        </dgm:presLayoutVars>
      </dgm:prSet>
      <dgm:spPr/>
    </dgm:pt>
    <dgm:pt modelId="{B43727EA-16D9-430D-8D11-081E1C993A83}" type="pres">
      <dgm:prSet presAssocID="{F040DB8C-D8EA-443A-9E69-1680FF15C20C}" presName="parentText" presStyleLbl="node1" presStyleIdx="1" presStyleCnt="4">
        <dgm:presLayoutVars>
          <dgm:chMax val="0"/>
          <dgm:bulletEnabled val="1"/>
        </dgm:presLayoutVars>
      </dgm:prSet>
      <dgm:spPr/>
    </dgm:pt>
    <dgm:pt modelId="{057F216B-1090-45FF-B7E6-E915016CE6F2}" type="pres">
      <dgm:prSet presAssocID="{F040DB8C-D8EA-443A-9E69-1680FF15C20C}" presName="childText" presStyleLbl="revTx" presStyleIdx="1" presStyleCnt="4">
        <dgm:presLayoutVars>
          <dgm:bulletEnabled val="1"/>
        </dgm:presLayoutVars>
      </dgm:prSet>
      <dgm:spPr/>
    </dgm:pt>
    <dgm:pt modelId="{3F7EC42D-EF0A-4FFB-8543-E513C262189E}" type="pres">
      <dgm:prSet presAssocID="{3B748B54-B192-4918-898A-416A16E23C8F}" presName="parentText" presStyleLbl="node1" presStyleIdx="2" presStyleCnt="4">
        <dgm:presLayoutVars>
          <dgm:chMax val="0"/>
          <dgm:bulletEnabled val="1"/>
        </dgm:presLayoutVars>
      </dgm:prSet>
      <dgm:spPr/>
    </dgm:pt>
    <dgm:pt modelId="{8B283528-E57C-4656-9239-AFFDC88969BA}" type="pres">
      <dgm:prSet presAssocID="{3B748B54-B192-4918-898A-416A16E23C8F}" presName="childText" presStyleLbl="revTx" presStyleIdx="2" presStyleCnt="4">
        <dgm:presLayoutVars>
          <dgm:bulletEnabled val="1"/>
        </dgm:presLayoutVars>
      </dgm:prSet>
      <dgm:spPr/>
    </dgm:pt>
    <dgm:pt modelId="{ED0F1650-C3C6-4DC5-BFD8-D07B6D02D3B9}" type="pres">
      <dgm:prSet presAssocID="{3C1E28F5-33BC-4995-A05E-5EC231DBA054}" presName="parentText" presStyleLbl="node1" presStyleIdx="3" presStyleCnt="4">
        <dgm:presLayoutVars>
          <dgm:chMax val="0"/>
          <dgm:bulletEnabled val="1"/>
        </dgm:presLayoutVars>
      </dgm:prSet>
      <dgm:spPr/>
    </dgm:pt>
    <dgm:pt modelId="{2543E1C4-7A5E-42A9-B538-36E119641B51}" type="pres">
      <dgm:prSet presAssocID="{3C1E28F5-33BC-4995-A05E-5EC231DBA054}" presName="childText" presStyleLbl="revTx" presStyleIdx="3" presStyleCnt="4">
        <dgm:presLayoutVars>
          <dgm:bulletEnabled val="1"/>
        </dgm:presLayoutVars>
      </dgm:prSet>
      <dgm:spPr/>
    </dgm:pt>
  </dgm:ptLst>
  <dgm:cxnLst>
    <dgm:cxn modelId="{E235FE05-5C55-4D7B-866C-551612EB9198}" srcId="{3B748B54-B192-4918-898A-416A16E23C8F}" destId="{0AB64283-A750-4A61-AFAF-4F1C40904039}" srcOrd="0" destOrd="0" parTransId="{45E7DF50-B611-4A69-BDBA-56A8AE0D21BF}" sibTransId="{867285AE-36D7-490B-996A-2B6EA95CF31B}"/>
    <dgm:cxn modelId="{253CFA13-2AD8-4100-BB69-23766F66EA98}" type="presOf" srcId="{14C38F15-B848-45D7-B720-030E1DDF5D31}" destId="{2543E1C4-7A5E-42A9-B538-36E119641B51}" srcOrd="0" destOrd="1" presId="urn:microsoft.com/office/officeart/2005/8/layout/vList2"/>
    <dgm:cxn modelId="{89FB2E1E-02B4-44AE-9EF4-9A10A8B3D305}" type="presOf" srcId="{3C1E28F5-33BC-4995-A05E-5EC231DBA054}" destId="{ED0F1650-C3C6-4DC5-BFD8-D07B6D02D3B9}" srcOrd="0" destOrd="0" presId="urn:microsoft.com/office/officeart/2005/8/layout/vList2"/>
    <dgm:cxn modelId="{6FF4592A-7266-402F-9982-FA50DAD4CB4B}" type="presOf" srcId="{9E950133-DE13-46B5-A496-D735DB2F653E}" destId="{ED041326-54D5-45B7-86DC-65539937C454}" srcOrd="0" destOrd="0" presId="urn:microsoft.com/office/officeart/2005/8/layout/vList2"/>
    <dgm:cxn modelId="{AF1F592D-6A31-47C3-AB01-BB6692D69D02}" type="presOf" srcId="{9773AB56-8750-4B87-82DA-C3E4697180BC}" destId="{C6FFDE5A-BFCA-4907-980B-FD1266600F88}" srcOrd="0" destOrd="0" presId="urn:microsoft.com/office/officeart/2005/8/layout/vList2"/>
    <dgm:cxn modelId="{5FD39238-C3E0-40B0-8412-C4CA66CD5F31}" type="presOf" srcId="{0F70BADD-0D4E-44DB-B470-07149FA344F9}" destId="{2543E1C4-7A5E-42A9-B538-36E119641B51}" srcOrd="0" destOrd="0" presId="urn:microsoft.com/office/officeart/2005/8/layout/vList2"/>
    <dgm:cxn modelId="{46F25741-B379-4CD9-A4C2-FC3E9D869291}" srcId="{9773AB56-8750-4B87-82DA-C3E4697180BC}" destId="{F040DB8C-D8EA-443A-9E69-1680FF15C20C}" srcOrd="1" destOrd="0" parTransId="{B9866105-98A6-4B1D-83BB-74FDB3B98487}" sibTransId="{97B73D90-A2E9-4D87-ACA0-58D653588D76}"/>
    <dgm:cxn modelId="{872FFB63-98EE-46D5-851B-031E3664A929}" srcId="{5250B8A6-1C66-40F8-BEC2-1EC183333F5E}" destId="{9E950133-DE13-46B5-A496-D735DB2F653E}" srcOrd="0" destOrd="0" parTransId="{374CEFDC-5EB8-4944-8C25-6BDEA1AF01C7}" sibTransId="{49C6BF49-E324-49F9-98F8-747C96048B23}"/>
    <dgm:cxn modelId="{5A9FDF4F-DFB2-49C7-AF84-1824832F8975}" type="presOf" srcId="{6E2BF580-166B-47FB-943D-5E3A8BA6B79F}" destId="{ED041326-54D5-45B7-86DC-65539937C454}" srcOrd="0" destOrd="1" presId="urn:microsoft.com/office/officeart/2005/8/layout/vList2"/>
    <dgm:cxn modelId="{F501F873-283C-4288-BC38-3F98E8B164A4}" type="presOf" srcId="{F040DB8C-D8EA-443A-9E69-1680FF15C20C}" destId="{B43727EA-16D9-430D-8D11-081E1C993A83}" srcOrd="0" destOrd="0" presId="urn:microsoft.com/office/officeart/2005/8/layout/vList2"/>
    <dgm:cxn modelId="{66049854-1D36-4B4A-891C-37CC5014D1EB}" srcId="{F040DB8C-D8EA-443A-9E69-1680FF15C20C}" destId="{411200CC-8DF9-40B0-BAA8-50B024D68C9E}" srcOrd="0" destOrd="0" parTransId="{870B3EF5-FFCC-42EB-8718-DC43802F5FC1}" sibTransId="{3480D905-EEE0-4413-9A29-5D23A2EEFEE3}"/>
    <dgm:cxn modelId="{BE617A58-20DA-4D62-AD67-57CB3D937B2A}" type="presOf" srcId="{5250B8A6-1C66-40F8-BEC2-1EC183333F5E}" destId="{97F27236-7FDB-47DB-ABCA-C120D7733C3E}" srcOrd="0" destOrd="0" presId="urn:microsoft.com/office/officeart/2005/8/layout/vList2"/>
    <dgm:cxn modelId="{351F297F-D5E7-49CA-A2E1-EC40126E5897}" srcId="{9773AB56-8750-4B87-82DA-C3E4697180BC}" destId="{3C1E28F5-33BC-4995-A05E-5EC231DBA054}" srcOrd="3" destOrd="0" parTransId="{0C1D6031-6F4E-4C77-9D56-8A5C00CBB652}" sibTransId="{52865720-AC7C-48A7-872E-D2EF0496BB1B}"/>
    <dgm:cxn modelId="{D858A789-E07B-4CFB-BB5F-4BA309462AD2}" type="presOf" srcId="{3B748B54-B192-4918-898A-416A16E23C8F}" destId="{3F7EC42D-EF0A-4FFB-8543-E513C262189E}" srcOrd="0" destOrd="0" presId="urn:microsoft.com/office/officeart/2005/8/layout/vList2"/>
    <dgm:cxn modelId="{B545869A-DA96-48B3-803D-07C137550F65}" type="presOf" srcId="{0AB64283-A750-4A61-AFAF-4F1C40904039}" destId="{8B283528-E57C-4656-9239-AFFDC88969BA}" srcOrd="0" destOrd="0" presId="urn:microsoft.com/office/officeart/2005/8/layout/vList2"/>
    <dgm:cxn modelId="{7CDA109D-E857-4DDA-BF1D-413CCB5C55AB}" type="presOf" srcId="{411200CC-8DF9-40B0-BAA8-50B024D68C9E}" destId="{057F216B-1090-45FF-B7E6-E915016CE6F2}" srcOrd="0" destOrd="0" presId="urn:microsoft.com/office/officeart/2005/8/layout/vList2"/>
    <dgm:cxn modelId="{A66AC69E-5D07-496D-BAF0-E7626BF9E6A2}" srcId="{9773AB56-8750-4B87-82DA-C3E4697180BC}" destId="{5250B8A6-1C66-40F8-BEC2-1EC183333F5E}" srcOrd="0" destOrd="0" parTransId="{2B77FF36-499C-4F36-BE7F-656A101B7D0B}" sibTransId="{22318767-4116-48A3-BEDF-93F1A0D72112}"/>
    <dgm:cxn modelId="{AFB5C4B2-5570-4458-8435-9793CFC50BD0}" srcId="{3C1E28F5-33BC-4995-A05E-5EC231DBA054}" destId="{0F70BADD-0D4E-44DB-B470-07149FA344F9}" srcOrd="0" destOrd="0" parTransId="{DE7911B4-8011-4817-8845-CF7BEE14013E}" sibTransId="{D951B44A-ECB0-42C8-9957-400B46131A90}"/>
    <dgm:cxn modelId="{70A604C2-0B5F-4DBF-882E-377A8E239A92}" srcId="{5250B8A6-1C66-40F8-BEC2-1EC183333F5E}" destId="{6E2BF580-166B-47FB-943D-5E3A8BA6B79F}" srcOrd="1" destOrd="0" parTransId="{1975A629-5BDD-4B05-A75E-399E49179E6B}" sibTransId="{3AEAA883-94AD-4EE6-A094-178D64D62BA3}"/>
    <dgm:cxn modelId="{7B25ECD0-D936-4F16-B477-6DE5FB57F2D1}" srcId="{3C1E28F5-33BC-4995-A05E-5EC231DBA054}" destId="{14C38F15-B848-45D7-B720-030E1DDF5D31}" srcOrd="1" destOrd="0" parTransId="{6A29DBF5-EE5F-44B0-8F04-0BD0313E9EBA}" sibTransId="{F3F16283-2FB3-4F13-9DD3-58ED3872AEAB}"/>
    <dgm:cxn modelId="{FB7725D2-4D89-4168-9D29-773C6376DD39}" srcId="{9773AB56-8750-4B87-82DA-C3E4697180BC}" destId="{3B748B54-B192-4918-898A-416A16E23C8F}" srcOrd="2" destOrd="0" parTransId="{DDBB85EF-0E64-436A-B959-B3E439A22C18}" sibTransId="{186DDFFF-E1BA-4AB4-8283-C5D8E5413E2D}"/>
    <dgm:cxn modelId="{084A2175-F499-4AA0-9448-FF06BB49E389}" type="presParOf" srcId="{C6FFDE5A-BFCA-4907-980B-FD1266600F88}" destId="{97F27236-7FDB-47DB-ABCA-C120D7733C3E}" srcOrd="0" destOrd="0" presId="urn:microsoft.com/office/officeart/2005/8/layout/vList2"/>
    <dgm:cxn modelId="{88BB55DE-6875-45BE-B172-3900E15EF19E}" type="presParOf" srcId="{C6FFDE5A-BFCA-4907-980B-FD1266600F88}" destId="{ED041326-54D5-45B7-86DC-65539937C454}" srcOrd="1" destOrd="0" presId="urn:microsoft.com/office/officeart/2005/8/layout/vList2"/>
    <dgm:cxn modelId="{858AFD49-25F9-483D-ADBB-D01F61D49678}" type="presParOf" srcId="{C6FFDE5A-BFCA-4907-980B-FD1266600F88}" destId="{B43727EA-16D9-430D-8D11-081E1C993A83}" srcOrd="2" destOrd="0" presId="urn:microsoft.com/office/officeart/2005/8/layout/vList2"/>
    <dgm:cxn modelId="{BBD44FDB-A13A-4FBB-90CE-F84EA5715B21}" type="presParOf" srcId="{C6FFDE5A-BFCA-4907-980B-FD1266600F88}" destId="{057F216B-1090-45FF-B7E6-E915016CE6F2}" srcOrd="3" destOrd="0" presId="urn:microsoft.com/office/officeart/2005/8/layout/vList2"/>
    <dgm:cxn modelId="{8F30141E-87E3-4EF4-B5D8-0AE07FB3A9E1}" type="presParOf" srcId="{C6FFDE5A-BFCA-4907-980B-FD1266600F88}" destId="{3F7EC42D-EF0A-4FFB-8543-E513C262189E}" srcOrd="4" destOrd="0" presId="urn:microsoft.com/office/officeart/2005/8/layout/vList2"/>
    <dgm:cxn modelId="{B1759981-40A3-45EA-A153-A9596230B957}" type="presParOf" srcId="{C6FFDE5A-BFCA-4907-980B-FD1266600F88}" destId="{8B283528-E57C-4656-9239-AFFDC88969BA}" srcOrd="5" destOrd="0" presId="urn:microsoft.com/office/officeart/2005/8/layout/vList2"/>
    <dgm:cxn modelId="{F290E223-9A09-453E-B43A-A3CF3DED2A11}" type="presParOf" srcId="{C6FFDE5A-BFCA-4907-980B-FD1266600F88}" destId="{ED0F1650-C3C6-4DC5-BFD8-D07B6D02D3B9}" srcOrd="6" destOrd="0" presId="urn:microsoft.com/office/officeart/2005/8/layout/vList2"/>
    <dgm:cxn modelId="{E2F44C77-39B7-46A0-9585-5FEDD5E72D1C}" type="presParOf" srcId="{C6FFDE5A-BFCA-4907-980B-FD1266600F88}" destId="{2543E1C4-7A5E-42A9-B538-36E119641B5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custT="1"/>
      <dgm:spPr>
        <a:solidFill>
          <a:schemeClr val="lt1">
            <a:hueOff val="0"/>
            <a:satOff val="0"/>
            <a:lumOff val="0"/>
          </a:schemeClr>
        </a:solidFill>
        <a:ln>
          <a:solidFill>
            <a:srgbClr val="83B25B"/>
          </a:solidFill>
        </a:ln>
      </dgm:spPr>
      <dgm:t>
        <a:bodyPr/>
        <a:lstStyle/>
        <a:p>
          <a:r>
            <a:rPr lang="de-DE" sz="1000"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custT="1"/>
      <dgm:spPr>
        <a:ln>
          <a:solidFill>
            <a:srgbClr val="83B25B"/>
          </a:solidFill>
        </a:ln>
      </dgm:spPr>
      <dgm:t>
        <a:bodyPr/>
        <a:lstStyle/>
        <a:p>
          <a:r>
            <a:rPr lang="de-DE" sz="1000"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custT="1"/>
      <dgm:spPr>
        <a:ln>
          <a:solidFill>
            <a:srgbClr val="83B25B"/>
          </a:solidFill>
        </a:ln>
      </dgm:spPr>
      <dgm:t>
        <a:bodyPr/>
        <a:lstStyle/>
        <a:p>
          <a:r>
            <a:rPr lang="de-DE" sz="1000"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3"/>
      <dgm:spPr/>
    </dgm:pt>
    <dgm:pt modelId="{EB41B960-C014-4CBA-BDB1-28685A2D0A07}" type="pres">
      <dgm:prSet presAssocID="{75E5D015-98AF-4399-8F9B-1BD99FC1D18E}" presName="childText" presStyleLbl="bgAcc1" presStyleIdx="0" presStyleCnt="3">
        <dgm:presLayoutVars>
          <dgm:bulletEnabled val="1"/>
        </dgm:presLayoutVars>
      </dgm:prSet>
      <dgm:spPr/>
    </dgm:pt>
    <dgm:pt modelId="{27878806-67E9-4172-A4F7-BF442C3F1B5D}" type="pres">
      <dgm:prSet presAssocID="{F155C721-E79D-4505-A20A-FE8E06091FCF}" presName="Name13" presStyleLbl="parChTrans1D2" presStyleIdx="1" presStyleCnt="3"/>
      <dgm:spPr/>
    </dgm:pt>
    <dgm:pt modelId="{4E4798DF-2E72-4C7E-9385-27FDC8AFDF25}" type="pres">
      <dgm:prSet presAssocID="{896B37E2-F51A-43F0-9973-84DF4B30B0C1}" presName="childText" presStyleLbl="bgAcc1" presStyleIdx="1" presStyleCnt="3">
        <dgm:presLayoutVars>
          <dgm:bulletEnabled val="1"/>
        </dgm:presLayoutVars>
      </dgm:prSet>
      <dgm:spPr/>
    </dgm:pt>
    <dgm:pt modelId="{13A78A5A-6294-4B40-88FA-28CD304D27EE}" type="pres">
      <dgm:prSet presAssocID="{E4E52837-77F2-4FD9-B2B4-34F70B955A6F}" presName="Name13" presStyleLbl="parChTrans1D2" presStyleIdx="2" presStyleCnt="3"/>
      <dgm:spPr/>
    </dgm:pt>
    <dgm:pt modelId="{295200EF-2AA5-4F70-B44A-E6123876900E}" type="pres">
      <dgm:prSet presAssocID="{1E7B8E65-0092-408C-9B29-34C9F1999EDE}" presName="childText" presStyleLbl="bgAcc1" presStyleIdx="2" presStyleCnt="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812AFE61-E6C6-4C09-964F-35BD1AEA62DD}" srcId="{50E23DBD-F5D6-4EC9-982F-86E5033AC06C}" destId="{896B37E2-F51A-43F0-9973-84DF4B30B0C1}" srcOrd="1" destOrd="0" parTransId="{F155C721-E79D-4505-A20A-FE8E06091FCF}" sibTransId="{14E6D3C1-9799-4A41-A1A0-F0E5C369C6ED}"/>
    <dgm:cxn modelId="{4724BD64-C3B0-463B-83C8-2B831EE1E709}" type="presOf" srcId="{50E23DBD-F5D6-4EC9-982F-86E5033AC06C}" destId="{92C65D25-05DE-448E-BD08-678A2F06D8CF}" srcOrd="1" destOrd="0" presId="urn:microsoft.com/office/officeart/2005/8/layout/hierarchy3"/>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6"/>
      <dgm:spPr/>
    </dgm:pt>
    <dgm:pt modelId="{EB41B960-C014-4CBA-BDB1-28685A2D0A07}" type="pres">
      <dgm:prSet presAssocID="{75E5D015-98AF-4399-8F9B-1BD99FC1D18E}" presName="childText" presStyleLbl="bgAcc1" presStyleIdx="0" presStyleCnt="6">
        <dgm:presLayoutVars>
          <dgm:bulletEnabled val="1"/>
        </dgm:presLayoutVars>
      </dgm:prSet>
      <dgm:spPr/>
    </dgm:pt>
    <dgm:pt modelId="{27878806-67E9-4172-A4F7-BF442C3F1B5D}" type="pres">
      <dgm:prSet presAssocID="{F155C721-E79D-4505-A20A-FE8E06091FCF}" presName="Name13" presStyleLbl="parChTrans1D2" presStyleIdx="1" presStyleCnt="6"/>
      <dgm:spPr/>
    </dgm:pt>
    <dgm:pt modelId="{4E4798DF-2E72-4C7E-9385-27FDC8AFDF25}" type="pres">
      <dgm:prSet presAssocID="{896B37E2-F51A-43F0-9973-84DF4B30B0C1}" presName="childText" presStyleLbl="bgAcc1" presStyleIdx="1" presStyleCnt="6">
        <dgm:presLayoutVars>
          <dgm:bulletEnabled val="1"/>
        </dgm:presLayoutVars>
      </dgm:prSet>
      <dgm:spPr/>
    </dgm:pt>
    <dgm:pt modelId="{13A78A5A-6294-4B40-88FA-28CD304D27EE}" type="pres">
      <dgm:prSet presAssocID="{E4E52837-77F2-4FD9-B2B4-34F70B955A6F}" presName="Name13" presStyleLbl="parChTrans1D2" presStyleIdx="2" presStyleCnt="6"/>
      <dgm:spPr/>
    </dgm:pt>
    <dgm:pt modelId="{295200EF-2AA5-4F70-B44A-E6123876900E}" type="pres">
      <dgm:prSet presAssocID="{1E7B8E65-0092-408C-9B29-34C9F1999EDE}" presName="childText" presStyleLbl="bgAcc1" presStyleIdx="2" presStyleCnt="6">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6"/>
      <dgm:spPr/>
    </dgm:pt>
    <dgm:pt modelId="{A6365EB5-49B5-4445-8ACB-40E49A25D964}" type="pres">
      <dgm:prSet presAssocID="{72C971CD-F2A1-410D-8147-21254E6F78EE}" presName="childText" presStyleLbl="bgAcc1" presStyleIdx="3" presStyleCnt="6">
        <dgm:presLayoutVars>
          <dgm:bulletEnabled val="1"/>
        </dgm:presLayoutVars>
      </dgm:prSet>
      <dgm:spPr/>
    </dgm:pt>
    <dgm:pt modelId="{738BF291-27D2-4A0D-869A-DF38F58B441A}" type="pres">
      <dgm:prSet presAssocID="{21174AAB-06A2-47CC-8DB1-1A1A35384122}" presName="Name13" presStyleLbl="parChTrans1D2" presStyleIdx="4" presStyleCnt="6"/>
      <dgm:spPr/>
    </dgm:pt>
    <dgm:pt modelId="{16570159-7E49-4AF1-B8EC-D0DE36EB68D5}" type="pres">
      <dgm:prSet presAssocID="{9C0443A1-9517-4014-8B58-EBCC660E5DF9}" presName="childText" presStyleLbl="bgAcc1" presStyleIdx="4" presStyleCnt="6">
        <dgm:presLayoutVars>
          <dgm:bulletEnabled val="1"/>
        </dgm:presLayoutVars>
      </dgm:prSet>
      <dgm:spPr/>
    </dgm:pt>
    <dgm:pt modelId="{E4593976-05AC-4362-B22D-97B7AAB4C5A5}" type="pres">
      <dgm:prSet presAssocID="{D1B34221-02B5-485B-9491-70F509E86899}" presName="Name13" presStyleLbl="parChTrans1D2" presStyleIdx="5" presStyleCnt="6"/>
      <dgm:spPr/>
    </dgm:pt>
    <dgm:pt modelId="{F0288D09-BF97-4AD3-82B0-C562B3BFD9C2}" type="pres">
      <dgm:prSet presAssocID="{80A9A000-D1CD-4573-BFC6-B6AB069C162B}" presName="childText" presStyleLbl="bgAcc1" presStyleIdx="5" presStyleCnt="6">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8"/>
      <dgm:spPr/>
    </dgm:pt>
    <dgm:pt modelId="{EB41B960-C014-4CBA-BDB1-28685A2D0A07}" type="pres">
      <dgm:prSet presAssocID="{75E5D015-98AF-4399-8F9B-1BD99FC1D18E}" presName="childText" presStyleLbl="bgAcc1" presStyleIdx="0" presStyleCnt="8">
        <dgm:presLayoutVars>
          <dgm:bulletEnabled val="1"/>
        </dgm:presLayoutVars>
      </dgm:prSet>
      <dgm:spPr/>
    </dgm:pt>
    <dgm:pt modelId="{27878806-67E9-4172-A4F7-BF442C3F1B5D}" type="pres">
      <dgm:prSet presAssocID="{F155C721-E79D-4505-A20A-FE8E06091FCF}" presName="Name13" presStyleLbl="parChTrans1D2" presStyleIdx="1" presStyleCnt="8"/>
      <dgm:spPr/>
    </dgm:pt>
    <dgm:pt modelId="{4E4798DF-2E72-4C7E-9385-27FDC8AFDF25}" type="pres">
      <dgm:prSet presAssocID="{896B37E2-F51A-43F0-9973-84DF4B30B0C1}" presName="childText" presStyleLbl="bgAcc1" presStyleIdx="1" presStyleCnt="8">
        <dgm:presLayoutVars>
          <dgm:bulletEnabled val="1"/>
        </dgm:presLayoutVars>
      </dgm:prSet>
      <dgm:spPr/>
    </dgm:pt>
    <dgm:pt modelId="{13A78A5A-6294-4B40-88FA-28CD304D27EE}" type="pres">
      <dgm:prSet presAssocID="{E4E52837-77F2-4FD9-B2B4-34F70B955A6F}" presName="Name13" presStyleLbl="parChTrans1D2" presStyleIdx="2" presStyleCnt="8"/>
      <dgm:spPr/>
    </dgm:pt>
    <dgm:pt modelId="{295200EF-2AA5-4F70-B44A-E6123876900E}" type="pres">
      <dgm:prSet presAssocID="{1E7B8E65-0092-408C-9B29-34C9F1999EDE}" presName="childText" presStyleLbl="bgAcc1" presStyleIdx="2" presStyleCnt="8">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8"/>
      <dgm:spPr/>
    </dgm:pt>
    <dgm:pt modelId="{A6365EB5-49B5-4445-8ACB-40E49A25D964}" type="pres">
      <dgm:prSet presAssocID="{72C971CD-F2A1-410D-8147-21254E6F78EE}" presName="childText" presStyleLbl="bgAcc1" presStyleIdx="3" presStyleCnt="8">
        <dgm:presLayoutVars>
          <dgm:bulletEnabled val="1"/>
        </dgm:presLayoutVars>
      </dgm:prSet>
      <dgm:spPr/>
    </dgm:pt>
    <dgm:pt modelId="{738BF291-27D2-4A0D-869A-DF38F58B441A}" type="pres">
      <dgm:prSet presAssocID="{21174AAB-06A2-47CC-8DB1-1A1A35384122}" presName="Name13" presStyleLbl="parChTrans1D2" presStyleIdx="4" presStyleCnt="8"/>
      <dgm:spPr/>
    </dgm:pt>
    <dgm:pt modelId="{16570159-7E49-4AF1-B8EC-D0DE36EB68D5}" type="pres">
      <dgm:prSet presAssocID="{9C0443A1-9517-4014-8B58-EBCC660E5DF9}" presName="childText" presStyleLbl="bgAcc1" presStyleIdx="4" presStyleCnt="8">
        <dgm:presLayoutVars>
          <dgm:bulletEnabled val="1"/>
        </dgm:presLayoutVars>
      </dgm:prSet>
      <dgm:spPr/>
    </dgm:pt>
    <dgm:pt modelId="{E4593976-05AC-4362-B22D-97B7AAB4C5A5}" type="pres">
      <dgm:prSet presAssocID="{D1B34221-02B5-485B-9491-70F509E86899}" presName="Name13" presStyleLbl="parChTrans1D2" presStyleIdx="5" presStyleCnt="8"/>
      <dgm:spPr/>
    </dgm:pt>
    <dgm:pt modelId="{F0288D09-BF97-4AD3-82B0-C562B3BFD9C2}" type="pres">
      <dgm:prSet presAssocID="{80A9A000-D1CD-4573-BFC6-B6AB069C162B}" presName="childText" presStyleLbl="bgAcc1" presStyleIdx="5" presStyleCnt="8">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8"/>
      <dgm:spPr/>
    </dgm:pt>
    <dgm:pt modelId="{DABC61DE-EFC9-467E-8D36-D7637FE0BB30}" type="pres">
      <dgm:prSet presAssocID="{D8CE5E80-57F5-43F8-8D8A-E413E833C81F}" presName="childText" presStyleLbl="bgAcc1" presStyleIdx="6" presStyleCnt="8">
        <dgm:presLayoutVars>
          <dgm:bulletEnabled val="1"/>
        </dgm:presLayoutVars>
      </dgm:prSet>
      <dgm:spPr/>
    </dgm:pt>
    <dgm:pt modelId="{C5D5C05F-224D-4138-8364-C5DFAEEB5CF3}" type="pres">
      <dgm:prSet presAssocID="{B4F03A55-37F4-40B3-B932-DBDEB6593897}" presName="Name13" presStyleLbl="parChTrans1D2" presStyleIdx="7" presStyleCnt="8"/>
      <dgm:spPr/>
    </dgm:pt>
    <dgm:pt modelId="{AA5F1BE9-F903-4FD7-B5B5-7BC1C2A8A17A}" type="pres">
      <dgm:prSet presAssocID="{B6A41323-C268-4594-B400-AA0F979E5898}" presName="childText" presStyleLbl="bgAcc1" presStyleIdx="7" presStyleCnt="8">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1C9E61D2-20FB-4F86-BA13-927B788443AA}" type="presOf" srcId="{1E7B8E65-0092-408C-9B29-34C9F1999EDE}" destId="{295200EF-2AA5-4F70-B44A-E6123876900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1"/>
      <dgm:spPr/>
    </dgm:pt>
    <dgm:pt modelId="{EB41B960-C014-4CBA-BDB1-28685A2D0A07}" type="pres">
      <dgm:prSet presAssocID="{75E5D015-98AF-4399-8F9B-1BD99FC1D18E}" presName="childText" presStyleLbl="bgAcc1" presStyleIdx="0" presStyleCnt="11">
        <dgm:presLayoutVars>
          <dgm:bulletEnabled val="1"/>
        </dgm:presLayoutVars>
      </dgm:prSet>
      <dgm:spPr/>
    </dgm:pt>
    <dgm:pt modelId="{27878806-67E9-4172-A4F7-BF442C3F1B5D}" type="pres">
      <dgm:prSet presAssocID="{F155C721-E79D-4505-A20A-FE8E06091FCF}" presName="Name13" presStyleLbl="parChTrans1D2" presStyleIdx="1" presStyleCnt="11"/>
      <dgm:spPr/>
    </dgm:pt>
    <dgm:pt modelId="{4E4798DF-2E72-4C7E-9385-27FDC8AFDF25}" type="pres">
      <dgm:prSet presAssocID="{896B37E2-F51A-43F0-9973-84DF4B30B0C1}" presName="childText" presStyleLbl="bgAcc1" presStyleIdx="1" presStyleCnt="11">
        <dgm:presLayoutVars>
          <dgm:bulletEnabled val="1"/>
        </dgm:presLayoutVars>
      </dgm:prSet>
      <dgm:spPr/>
    </dgm:pt>
    <dgm:pt modelId="{13A78A5A-6294-4B40-88FA-28CD304D27EE}" type="pres">
      <dgm:prSet presAssocID="{E4E52837-77F2-4FD9-B2B4-34F70B955A6F}" presName="Name13" presStyleLbl="parChTrans1D2" presStyleIdx="2" presStyleCnt="11"/>
      <dgm:spPr/>
    </dgm:pt>
    <dgm:pt modelId="{295200EF-2AA5-4F70-B44A-E6123876900E}" type="pres">
      <dgm:prSet presAssocID="{1E7B8E65-0092-408C-9B29-34C9F1999EDE}" presName="childText" presStyleLbl="bgAcc1" presStyleIdx="2" presStyleCnt="11">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1"/>
      <dgm:spPr/>
    </dgm:pt>
    <dgm:pt modelId="{A6365EB5-49B5-4445-8ACB-40E49A25D964}" type="pres">
      <dgm:prSet presAssocID="{72C971CD-F2A1-410D-8147-21254E6F78EE}" presName="childText" presStyleLbl="bgAcc1" presStyleIdx="3" presStyleCnt="11">
        <dgm:presLayoutVars>
          <dgm:bulletEnabled val="1"/>
        </dgm:presLayoutVars>
      </dgm:prSet>
      <dgm:spPr/>
    </dgm:pt>
    <dgm:pt modelId="{738BF291-27D2-4A0D-869A-DF38F58B441A}" type="pres">
      <dgm:prSet presAssocID="{21174AAB-06A2-47CC-8DB1-1A1A35384122}" presName="Name13" presStyleLbl="parChTrans1D2" presStyleIdx="4" presStyleCnt="11"/>
      <dgm:spPr/>
    </dgm:pt>
    <dgm:pt modelId="{16570159-7E49-4AF1-B8EC-D0DE36EB68D5}" type="pres">
      <dgm:prSet presAssocID="{9C0443A1-9517-4014-8B58-EBCC660E5DF9}" presName="childText" presStyleLbl="bgAcc1" presStyleIdx="4" presStyleCnt="11">
        <dgm:presLayoutVars>
          <dgm:bulletEnabled val="1"/>
        </dgm:presLayoutVars>
      </dgm:prSet>
      <dgm:spPr/>
    </dgm:pt>
    <dgm:pt modelId="{E4593976-05AC-4362-B22D-97B7AAB4C5A5}" type="pres">
      <dgm:prSet presAssocID="{D1B34221-02B5-485B-9491-70F509E86899}" presName="Name13" presStyleLbl="parChTrans1D2" presStyleIdx="5" presStyleCnt="11"/>
      <dgm:spPr/>
    </dgm:pt>
    <dgm:pt modelId="{F0288D09-BF97-4AD3-82B0-C562B3BFD9C2}" type="pres">
      <dgm:prSet presAssocID="{80A9A000-D1CD-4573-BFC6-B6AB069C162B}" presName="childText" presStyleLbl="bgAcc1" presStyleIdx="5" presStyleCnt="11">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1"/>
      <dgm:spPr/>
    </dgm:pt>
    <dgm:pt modelId="{DABC61DE-EFC9-467E-8D36-D7637FE0BB30}" type="pres">
      <dgm:prSet presAssocID="{D8CE5E80-57F5-43F8-8D8A-E413E833C81F}" presName="childText" presStyleLbl="bgAcc1" presStyleIdx="6" presStyleCnt="11">
        <dgm:presLayoutVars>
          <dgm:bulletEnabled val="1"/>
        </dgm:presLayoutVars>
      </dgm:prSet>
      <dgm:spPr/>
    </dgm:pt>
    <dgm:pt modelId="{C5D5C05F-224D-4138-8364-C5DFAEEB5CF3}" type="pres">
      <dgm:prSet presAssocID="{B4F03A55-37F4-40B3-B932-DBDEB6593897}" presName="Name13" presStyleLbl="parChTrans1D2" presStyleIdx="7" presStyleCnt="11"/>
      <dgm:spPr/>
    </dgm:pt>
    <dgm:pt modelId="{AA5F1BE9-F903-4FD7-B5B5-7BC1C2A8A17A}" type="pres">
      <dgm:prSet presAssocID="{B6A41323-C268-4594-B400-AA0F979E5898}" presName="childText" presStyleLbl="bgAcc1" presStyleIdx="7" presStyleCnt="11">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1"/>
      <dgm:spPr/>
    </dgm:pt>
    <dgm:pt modelId="{7519CF43-4C76-4E5C-96D6-C0BAD2F6D885}" type="pres">
      <dgm:prSet presAssocID="{10BFF374-D469-4398-A4D2-CCB2515D3BAA}" presName="childText" presStyleLbl="bgAcc1" presStyleIdx="8" presStyleCnt="11">
        <dgm:presLayoutVars>
          <dgm:bulletEnabled val="1"/>
        </dgm:presLayoutVars>
      </dgm:prSet>
      <dgm:spPr/>
    </dgm:pt>
    <dgm:pt modelId="{B5B0C725-5348-4B6F-9CFC-DC25DD82950E}" type="pres">
      <dgm:prSet presAssocID="{41FF93B1-3D0D-406A-B167-6CCFC0001C4B}" presName="Name13" presStyleLbl="parChTrans1D2" presStyleIdx="9" presStyleCnt="11"/>
      <dgm:spPr/>
    </dgm:pt>
    <dgm:pt modelId="{7B247E74-0519-49A3-922C-BA8B5B19554E}" type="pres">
      <dgm:prSet presAssocID="{5621E8CB-DEB0-4F42-A8E9-70A6BB4CD41F}" presName="childText" presStyleLbl="bgAcc1" presStyleIdx="9" presStyleCnt="11">
        <dgm:presLayoutVars>
          <dgm:bulletEnabled val="1"/>
        </dgm:presLayoutVars>
      </dgm:prSet>
      <dgm:spPr/>
    </dgm:pt>
    <dgm:pt modelId="{F821DDC3-5EA5-4C54-A714-5952719FF704}" type="pres">
      <dgm:prSet presAssocID="{58A24A7A-E642-4702-B7CF-99EBFECC34B3}" presName="Name13" presStyleLbl="parChTrans1D2" presStyleIdx="10" presStyleCnt="11"/>
      <dgm:spPr/>
    </dgm:pt>
    <dgm:pt modelId="{A23E2CB6-9D47-42F7-8BF2-B48E3EDE57AD}" type="pres">
      <dgm:prSet presAssocID="{D6E21A95-9DE1-4E2E-AD47-2C9C2B88CD29}" presName="childText" presStyleLbl="bgAcc1" presStyleIdx="10" presStyleCnt="11">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F3A93C-7EFF-446F-BB6B-F1B0CE4A7A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de-DE"/>
        </a:p>
      </dgm:t>
    </dgm:pt>
    <dgm:pt modelId="{50E23DBD-F5D6-4EC9-982F-86E5033AC06C}">
      <dgm:prSet phldrT="[Text]" custT="1"/>
      <dgm:spPr>
        <a:solidFill>
          <a:srgbClr val="83B25B"/>
        </a:solidFill>
      </dgm:spPr>
      <dgm:t>
        <a:bodyPr/>
        <a:lstStyle/>
        <a:p>
          <a:r>
            <a:rPr lang="de-DE" sz="2100" dirty="0">
              <a:latin typeface="Comic Sans MS" panose="030F0702030302020204" pitchFamily="66" charset="0"/>
            </a:rPr>
            <a:t>Start</a:t>
          </a:r>
        </a:p>
      </dgm:t>
    </dgm:pt>
    <dgm:pt modelId="{17443C9E-3717-4D91-95D5-6FD1A7F0B584}" type="parTrans" cxnId="{B4D21CED-1070-4AEF-8515-1404C3760A57}">
      <dgm:prSet/>
      <dgm:spPr/>
      <dgm:t>
        <a:bodyPr/>
        <a:lstStyle/>
        <a:p>
          <a:endParaRPr lang="de-DE"/>
        </a:p>
      </dgm:t>
    </dgm:pt>
    <dgm:pt modelId="{3F5BEC22-D262-4CBF-BAE4-1D95EC0DAD65}" type="sibTrans" cxnId="{B4D21CED-1070-4AEF-8515-1404C3760A57}">
      <dgm:prSet/>
      <dgm:spPr/>
      <dgm:t>
        <a:bodyPr/>
        <a:lstStyle/>
        <a:p>
          <a:endParaRPr lang="de-DE"/>
        </a:p>
      </dgm:t>
    </dgm:pt>
    <dgm:pt modelId="{75E5D015-98AF-4399-8F9B-1BD99FC1D18E}">
      <dgm:prSet phldrT="[Text]"/>
      <dgm:spPr>
        <a:solidFill>
          <a:schemeClr val="lt1">
            <a:hueOff val="0"/>
            <a:satOff val="0"/>
            <a:lumOff val="0"/>
          </a:schemeClr>
        </a:solidFill>
        <a:ln>
          <a:solidFill>
            <a:srgbClr val="83B25B"/>
          </a:solidFill>
        </a:ln>
      </dgm:spPr>
      <dgm:t>
        <a:bodyPr/>
        <a:lstStyle/>
        <a:p>
          <a:r>
            <a:rPr lang="de-DE" dirty="0">
              <a:latin typeface="Comic Sans MS" panose="030F0702030302020204" pitchFamily="66" charset="0"/>
            </a:rPr>
            <a:t>Aktuelles</a:t>
          </a:r>
        </a:p>
      </dgm:t>
    </dgm:pt>
    <dgm:pt modelId="{0F78E719-EB7F-40D4-A958-F1C364D62712}" type="parTrans" cxnId="{50DC36C1-EFDE-4A6A-B898-C5CCC278EE01}">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6F57A734-B5D7-4FFA-A3A4-90E1F48CF0C9}" type="sibTrans" cxnId="{50DC36C1-EFDE-4A6A-B898-C5CCC278EE01}">
      <dgm:prSet/>
      <dgm:spPr/>
      <dgm:t>
        <a:bodyPr/>
        <a:lstStyle/>
        <a:p>
          <a:endParaRPr lang="de-DE"/>
        </a:p>
      </dgm:t>
    </dgm:pt>
    <dgm:pt modelId="{896B37E2-F51A-43F0-9973-84DF4B30B0C1}">
      <dgm:prSet phldrT="[Text]"/>
      <dgm:spPr>
        <a:ln>
          <a:solidFill>
            <a:srgbClr val="83B25B"/>
          </a:solidFill>
        </a:ln>
      </dgm:spPr>
      <dgm:t>
        <a:bodyPr/>
        <a:lstStyle/>
        <a:p>
          <a:r>
            <a:rPr lang="de-DE" dirty="0">
              <a:latin typeface="Comic Sans MS" panose="030F0702030302020204" pitchFamily="66" charset="0"/>
            </a:rPr>
            <a:t>Informationen über das Team und die Tierheimat </a:t>
          </a:r>
        </a:p>
      </dgm:t>
    </dgm:pt>
    <dgm:pt modelId="{F155C721-E79D-4505-A20A-FE8E06091FCF}" type="parTrans" cxnId="{812AFE61-E6C6-4C09-964F-35BD1AEA62DD}">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14E6D3C1-9799-4A41-A1A0-F0E5C369C6ED}" type="sibTrans" cxnId="{812AFE61-E6C6-4C09-964F-35BD1AEA62DD}">
      <dgm:prSet/>
      <dgm:spPr/>
      <dgm:t>
        <a:bodyPr/>
        <a:lstStyle/>
        <a:p>
          <a:endParaRPr lang="de-DE"/>
        </a:p>
      </dgm:t>
    </dgm:pt>
    <dgm:pt modelId="{F284D636-C44C-4F0A-A356-2F33AAE754E0}">
      <dgm:prSet phldrT="[Text]"/>
      <dgm:spPr>
        <a:solidFill>
          <a:srgbClr val="83B25B"/>
        </a:solidFill>
      </dgm:spPr>
      <dgm:t>
        <a:bodyPr/>
        <a:lstStyle/>
        <a:p>
          <a:r>
            <a:rPr lang="de-DE" dirty="0">
              <a:latin typeface="Comic Sans MS" panose="030F0702030302020204" pitchFamily="66" charset="0"/>
            </a:rPr>
            <a:t>Unsere Tiere</a:t>
          </a:r>
        </a:p>
      </dgm:t>
    </dgm:pt>
    <dgm:pt modelId="{4724EFCB-CE8E-435C-907E-C81EEDF55E39}" type="parTrans" cxnId="{CC461E39-6A11-4728-A393-573FB20522BA}">
      <dgm:prSet/>
      <dgm:spPr/>
      <dgm:t>
        <a:bodyPr/>
        <a:lstStyle/>
        <a:p>
          <a:endParaRPr lang="de-DE"/>
        </a:p>
      </dgm:t>
    </dgm:pt>
    <dgm:pt modelId="{82C44C9F-68E5-4CB7-AF3D-A9165E33E6B1}" type="sibTrans" cxnId="{CC461E39-6A11-4728-A393-573FB20522BA}">
      <dgm:prSet/>
      <dgm:spPr/>
      <dgm:t>
        <a:bodyPr/>
        <a:lstStyle/>
        <a:p>
          <a:endParaRPr lang="de-DE"/>
        </a:p>
      </dgm:t>
    </dgm:pt>
    <dgm:pt modelId="{9C0443A1-9517-4014-8B58-EBCC660E5DF9}">
      <dgm:prSet phldrT="[Text]"/>
      <dgm:spPr>
        <a:ln>
          <a:solidFill>
            <a:srgbClr val="83B25B"/>
          </a:solidFill>
        </a:ln>
      </dgm:spPr>
      <dgm:t>
        <a:bodyPr/>
        <a:lstStyle/>
        <a:p>
          <a:r>
            <a:rPr lang="de-DE" dirty="0">
              <a:latin typeface="Comic Sans MS" panose="030F0702030302020204" pitchFamily="66" charset="0"/>
            </a:rPr>
            <a:t>Alle Tiere: Filterbare Liste der Tiere der Tierheimat </a:t>
          </a:r>
        </a:p>
      </dgm:t>
    </dgm:pt>
    <dgm:pt modelId="{21174AAB-06A2-47CC-8DB1-1A1A35384122}" type="parTrans" cxnId="{ECECFC32-C2FE-4288-B05F-815D4AF9128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B84A4AF5-48B2-4992-A0CE-A774D47DA3FB}" type="sibTrans" cxnId="{ECECFC32-C2FE-4288-B05F-815D4AF9128A}">
      <dgm:prSet/>
      <dgm:spPr/>
      <dgm:t>
        <a:bodyPr/>
        <a:lstStyle/>
        <a:p>
          <a:endParaRPr lang="de-DE"/>
        </a:p>
      </dgm:t>
    </dgm:pt>
    <dgm:pt modelId="{B4687FB1-9E8F-447B-80C7-883E736CA4DE}">
      <dgm:prSet phldrT="[Text]"/>
      <dgm:spPr>
        <a:solidFill>
          <a:srgbClr val="83B25B"/>
        </a:solidFill>
      </dgm:spPr>
      <dgm:t>
        <a:bodyPr/>
        <a:lstStyle/>
        <a:p>
          <a:r>
            <a:rPr lang="de-DE" dirty="0">
              <a:latin typeface="Comic Sans MS" panose="030F0702030302020204" pitchFamily="66" charset="0"/>
            </a:rPr>
            <a:t>Aktuelles</a:t>
          </a:r>
        </a:p>
      </dgm:t>
    </dgm:pt>
    <dgm:pt modelId="{47772743-45E4-47B2-9EC1-C2C3C2FB827E}" type="parTrans" cxnId="{1959FEBF-45DB-4640-B302-C7F22E081F2C}">
      <dgm:prSet/>
      <dgm:spPr/>
      <dgm:t>
        <a:bodyPr/>
        <a:lstStyle/>
        <a:p>
          <a:endParaRPr lang="de-DE"/>
        </a:p>
      </dgm:t>
    </dgm:pt>
    <dgm:pt modelId="{1AFBADC3-6C25-4393-AC1C-047B741112E7}" type="sibTrans" cxnId="{1959FEBF-45DB-4640-B302-C7F22E081F2C}">
      <dgm:prSet/>
      <dgm:spPr/>
      <dgm:t>
        <a:bodyPr/>
        <a:lstStyle/>
        <a:p>
          <a:endParaRPr lang="de-DE"/>
        </a:p>
      </dgm:t>
    </dgm:pt>
    <dgm:pt modelId="{80A9A000-D1CD-4573-BFC6-B6AB069C162B}">
      <dgm:prSet phldrT="[Text]"/>
      <dgm:spPr>
        <a:ln>
          <a:solidFill>
            <a:srgbClr val="83B25B"/>
          </a:solidFill>
        </a:ln>
      </dgm:spPr>
      <dgm:t>
        <a:bodyPr/>
        <a:lstStyle/>
        <a:p>
          <a:r>
            <a:rPr lang="de-DE" dirty="0">
              <a:latin typeface="Comic Sans MS" panose="030F0702030302020204" pitchFamily="66" charset="0"/>
            </a:rPr>
            <a:t>Button mit Verweis zu detaillierten Infos zum Tier</a:t>
          </a:r>
        </a:p>
      </dgm:t>
    </dgm:pt>
    <dgm:pt modelId="{D1B34221-02B5-485B-9491-70F509E86899}" type="parTrans" cxnId="{3315C44B-FCC9-41A6-BD73-7FE9E156A29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de-DE"/>
        </a:p>
      </dgm:t>
    </dgm:pt>
    <dgm:pt modelId="{66C4D63C-EE4E-4C53-ABF4-15B29BE62C35}" type="sibTrans" cxnId="{3315C44B-FCC9-41A6-BD73-7FE9E156A29B}">
      <dgm:prSet/>
      <dgm:spPr/>
      <dgm:t>
        <a:bodyPr/>
        <a:lstStyle/>
        <a:p>
          <a:endParaRPr lang="de-DE"/>
        </a:p>
      </dgm:t>
    </dgm:pt>
    <dgm:pt modelId="{F0972A20-0544-408C-91DE-5125D933792A}">
      <dgm:prSet phldrT="[Text]"/>
      <dgm:spPr>
        <a:solidFill>
          <a:srgbClr val="83B25B"/>
        </a:solidFill>
      </dgm:spPr>
      <dgm:t>
        <a:bodyPr/>
        <a:lstStyle/>
        <a:p>
          <a:r>
            <a:rPr lang="de-DE" dirty="0">
              <a:latin typeface="Comic Sans MS" panose="030F0702030302020204" pitchFamily="66" charset="0"/>
            </a:rPr>
            <a:t>Vermisst / Gefunden</a:t>
          </a:r>
        </a:p>
      </dgm:t>
    </dgm:pt>
    <dgm:pt modelId="{ED1687AA-BCA3-467B-AD9A-6975AD599052}" type="parTrans" cxnId="{1D118C4C-639E-40D4-BCB2-2670BC05146D}">
      <dgm:prSet/>
      <dgm:spPr/>
      <dgm:t>
        <a:bodyPr/>
        <a:lstStyle/>
        <a:p>
          <a:endParaRPr lang="de-DE"/>
        </a:p>
      </dgm:t>
    </dgm:pt>
    <dgm:pt modelId="{A62DEAC7-1749-4342-B179-AE031894523B}" type="sibTrans" cxnId="{1D118C4C-639E-40D4-BCB2-2670BC05146D}">
      <dgm:prSet/>
      <dgm:spPr/>
      <dgm:t>
        <a:bodyPr/>
        <a:lstStyle/>
        <a:p>
          <a:endParaRPr lang="de-DE"/>
        </a:p>
      </dgm:t>
    </dgm:pt>
    <dgm:pt modelId="{AA4A87D9-E1D5-4C09-B68B-74C263BC4EF1}">
      <dgm:prSet phldrT="[Text]"/>
      <dgm:spPr>
        <a:solidFill>
          <a:srgbClr val="83B25B"/>
        </a:solidFill>
      </dgm:spPr>
      <dgm:t>
        <a:bodyPr/>
        <a:lstStyle/>
        <a:p>
          <a:r>
            <a:rPr lang="de-DE" dirty="0">
              <a:latin typeface="Comic Sans MS" panose="030F0702030302020204" pitchFamily="66" charset="0"/>
            </a:rPr>
            <a:t>Service / Infos </a:t>
          </a:r>
        </a:p>
      </dgm:t>
    </dgm:pt>
    <dgm:pt modelId="{2B36ADC3-3B5B-4563-B30A-F2F3A61FED35}" type="parTrans" cxnId="{994E8F18-B911-4E9F-B134-EA1BE27726AB}">
      <dgm:prSet/>
      <dgm:spPr/>
      <dgm:t>
        <a:bodyPr/>
        <a:lstStyle/>
        <a:p>
          <a:endParaRPr lang="de-DE"/>
        </a:p>
      </dgm:t>
    </dgm:pt>
    <dgm:pt modelId="{5C2462FA-0FE8-42B9-AF2D-EE48FE69505E}" type="sibTrans" cxnId="{994E8F18-B911-4E9F-B134-EA1BE27726AB}">
      <dgm:prSet/>
      <dgm:spPr/>
      <dgm:t>
        <a:bodyPr/>
        <a:lstStyle/>
        <a:p>
          <a:endParaRPr lang="de-DE"/>
        </a:p>
      </dgm:t>
    </dgm:pt>
    <dgm:pt modelId="{D8CE5E80-57F5-43F8-8D8A-E413E833C81F}">
      <dgm:prSet phldrT="[Text]"/>
      <dgm:spPr>
        <a:ln>
          <a:solidFill>
            <a:srgbClr val="83B25B"/>
          </a:solidFill>
        </a:ln>
      </dgm:spPr>
      <dgm:t>
        <a:bodyPr/>
        <a:lstStyle/>
        <a:p>
          <a:r>
            <a:rPr lang="de-DE" dirty="0">
              <a:latin typeface="Comic Sans MS" panose="030F0702030302020204" pitchFamily="66" charset="0"/>
            </a:rPr>
            <a:t>Artikel zu verschiedenen Themenbereichen</a:t>
          </a:r>
        </a:p>
      </dgm:t>
    </dgm:pt>
    <dgm:pt modelId="{985EC1C3-30BA-4DB8-81A8-2D016B2C2C7D}" type="parTrans" cxnId="{6185C8F6-79E2-4711-BED2-E6220D467347}">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82AC0890-E043-4727-ABA9-BB40DD03C692}" type="sibTrans" cxnId="{6185C8F6-79E2-4711-BED2-E6220D467347}">
      <dgm:prSet/>
      <dgm:spPr/>
      <dgm:t>
        <a:bodyPr/>
        <a:lstStyle/>
        <a:p>
          <a:endParaRPr lang="de-DE"/>
        </a:p>
      </dgm:t>
    </dgm:pt>
    <dgm:pt modelId="{10BFF374-D469-4398-A4D2-CCB2515D3BAA}">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Vermisste Tiere, Gefundene Tiere </a:t>
          </a:r>
        </a:p>
      </dgm:t>
    </dgm:pt>
    <dgm:pt modelId="{C1B2EAE5-0CE6-4770-B02A-4D9D2529F79C}" type="parTrans" cxnId="{8E96074E-F9BC-430E-92FF-A4D33BCF8598}">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FB218BD3-1F71-42A4-BA4C-2BB7C022E0FE}" type="sibTrans" cxnId="{8E96074E-F9BC-430E-92FF-A4D33BCF8598}">
      <dgm:prSet/>
      <dgm:spPr/>
      <dgm:t>
        <a:bodyPr/>
        <a:lstStyle/>
        <a:p>
          <a:endParaRPr lang="de-DE"/>
        </a:p>
      </dgm:t>
    </dgm:pt>
    <dgm:pt modelId="{728440C7-C1AA-40D1-9850-16AE1F7FB0AD}">
      <dgm:prSet phldrT="[Text]"/>
      <dgm:spPr>
        <a:ln>
          <a:solidFill>
            <a:srgbClr val="83B25B"/>
          </a:solidFill>
        </a:ln>
      </dgm:spPr>
      <dgm:t>
        <a:bodyPr/>
        <a:lstStyle/>
        <a:p>
          <a:r>
            <a:rPr lang="de-DE" dirty="0">
              <a:latin typeface="Comic Sans MS" panose="030F0702030302020204" pitchFamily="66" charset="0"/>
            </a:rPr>
            <a:t>Helfen, Spenden, Vermittlung, Tiere abgeben </a:t>
          </a:r>
        </a:p>
      </dgm:t>
    </dgm:pt>
    <dgm:pt modelId="{20BC13D7-FB19-47D1-80C3-5DCFEC29D126}" type="parTrans" cxnId="{F74EA67B-1829-4FAD-92D2-27BB4791C052}">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D03E1B54-FD8B-485D-9611-5570E1CBD8EC}" type="sibTrans" cxnId="{F74EA67B-1829-4FAD-92D2-27BB4791C052}">
      <dgm:prSet/>
      <dgm:spPr/>
      <dgm:t>
        <a:bodyPr/>
        <a:lstStyle/>
        <a:p>
          <a:endParaRPr lang="de-DE"/>
        </a:p>
      </dgm:t>
    </dgm:pt>
    <dgm:pt modelId="{892DEA8B-3DD8-4193-A7B9-AB0A52E5B8EA}">
      <dgm:prSet phldrT="[Text]"/>
      <dgm:spPr>
        <a:solidFill>
          <a:srgbClr val="83B25B"/>
        </a:solidFill>
      </dgm:spPr>
      <dgm:t>
        <a:bodyPr/>
        <a:lstStyle/>
        <a:p>
          <a:r>
            <a:rPr lang="de-DE" dirty="0">
              <a:latin typeface="Comic Sans MS" panose="030F0702030302020204" pitchFamily="66" charset="0"/>
            </a:rPr>
            <a:t>Login/ Logout</a:t>
          </a:r>
        </a:p>
      </dgm:t>
    </dgm:pt>
    <dgm:pt modelId="{47AAFD48-FE45-47BD-9FD9-5CDB83828103}" type="parTrans" cxnId="{5730FDFC-5111-4B82-AF02-2909927340C6}">
      <dgm:prSet/>
      <dgm:spPr/>
      <dgm:t>
        <a:bodyPr/>
        <a:lstStyle/>
        <a:p>
          <a:endParaRPr lang="de-DE"/>
        </a:p>
      </dgm:t>
    </dgm:pt>
    <dgm:pt modelId="{7D041C1A-24E7-462A-A113-87FF8E1612C9}" type="sibTrans" cxnId="{5730FDFC-5111-4B82-AF02-2909927340C6}">
      <dgm:prSet/>
      <dgm:spPr/>
      <dgm:t>
        <a:bodyPr/>
        <a:lstStyle/>
        <a:p>
          <a:endParaRPr lang="de-DE"/>
        </a:p>
      </dgm:t>
    </dgm:pt>
    <dgm:pt modelId="{5621E8CB-DEB0-4F42-A8E9-70A6BB4CD41F}">
      <dgm:prSet phldrT="[Text]"/>
      <dgm:spPr>
        <a:ln>
          <a:solidFill>
            <a:srgbClr val="83B25B"/>
          </a:solidFill>
        </a:ln>
      </dgm:spPr>
      <dgm:t>
        <a:bodyPr/>
        <a:lstStyle/>
        <a:p>
          <a:r>
            <a:rPr lang="de-DE" dirty="0">
              <a:latin typeface="Comic Sans MS" panose="030F0702030302020204" pitchFamily="66" charset="0"/>
            </a:rPr>
            <a:t>Alle Tiere: Vermisste Tiere und gefundene Tiere</a:t>
          </a:r>
        </a:p>
      </dgm:t>
    </dgm:pt>
    <dgm:pt modelId="{41FF93B1-3D0D-406A-B167-6CCFC0001C4B}" type="parTrans" cxnId="{DA0C992A-BB1E-4FD4-8C8B-43C82657A7CC}">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E054F5F8-5612-4B26-85A6-E9584CBBFB1B}" type="sibTrans" cxnId="{DA0C992A-BB1E-4FD4-8C8B-43C82657A7CC}">
      <dgm:prSet/>
      <dgm:spPr/>
      <dgm:t>
        <a:bodyPr/>
        <a:lstStyle/>
        <a:p>
          <a:endParaRPr lang="de-DE"/>
        </a:p>
      </dgm:t>
    </dgm:pt>
    <dgm:pt modelId="{BA8F63FD-0EEF-42D8-BC8A-3E2E19119C4C}">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zum Anbieten von Hilfe</a:t>
          </a:r>
        </a:p>
      </dgm:t>
    </dgm:pt>
    <dgm:pt modelId="{C35E8514-3FAA-4259-8CC3-669D9DEC0142}" type="parTrans" cxnId="{CDC0C101-7FDD-4110-97F8-77EF2F7014E3}">
      <dgm:prSet>
        <dgm:style>
          <a:lnRef idx="1">
            <a:schemeClr val="accent6"/>
          </a:lnRef>
          <a:fillRef idx="0">
            <a:schemeClr val="accent6"/>
          </a:fillRef>
          <a:effectRef idx="0">
            <a:schemeClr val="accent6"/>
          </a:effectRef>
          <a:fontRef idx="minor">
            <a:schemeClr val="tx1"/>
          </a:fontRef>
        </dgm:style>
      </dgm:prSet>
      <dgm:spPr>
        <a:ln>
          <a:solidFill>
            <a:srgbClr val="83B25B"/>
          </a:solidFill>
        </a:ln>
      </dgm:spPr>
      <dgm:t>
        <a:bodyPr/>
        <a:lstStyle/>
        <a:p>
          <a:endParaRPr lang="de-DE"/>
        </a:p>
      </dgm:t>
    </dgm:pt>
    <dgm:pt modelId="{50423514-E239-4C24-B5CC-0C95F15B9BFA}" type="sibTrans" cxnId="{CDC0C101-7FDD-4110-97F8-77EF2F7014E3}">
      <dgm:prSet/>
      <dgm:spPr/>
      <dgm:t>
        <a:bodyPr/>
        <a:lstStyle/>
        <a:p>
          <a:endParaRPr lang="de-DE"/>
        </a:p>
      </dgm:t>
    </dgm:pt>
    <dgm:pt modelId="{B6A41323-C268-4594-B400-AA0F979E5898}">
      <dgm:prSet phldrT="[Text]"/>
      <dgm:spPr>
        <a:ln>
          <a:solidFill>
            <a:srgbClr val="83B25B"/>
          </a:solidFill>
        </a:ln>
      </dgm:spPr>
      <dgm:t>
        <a:bodyPr/>
        <a:lstStyle/>
        <a:p>
          <a:r>
            <a:rPr lang="de-DE" dirty="0">
              <a:latin typeface="Comic Sans MS" panose="030F0702030302020204" pitchFamily="66" charset="0"/>
            </a:rPr>
            <a:t>Button mit Verweis zu detaillierten Infos zu Artikeln</a:t>
          </a:r>
        </a:p>
      </dgm:t>
    </dgm:pt>
    <dgm:pt modelId="{B4F03A55-37F4-40B3-B932-DBDEB6593897}" type="parTrans" cxnId="{4FE2B699-4611-4982-9C99-F43D1B6A857A}">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12D33CC6-32E6-4FBC-A636-02697DA413E0}" type="sibTrans" cxnId="{4FE2B699-4611-4982-9C99-F43D1B6A857A}">
      <dgm:prSet/>
      <dgm:spPr/>
      <dgm:t>
        <a:bodyPr/>
        <a:lstStyle/>
        <a:p>
          <a:endParaRPr lang="de-DE"/>
        </a:p>
      </dgm:t>
    </dgm:pt>
    <dgm:pt modelId="{1E7B8E65-0092-408C-9B29-34C9F1999EDE}">
      <dgm:prSet phldrT="[Text]"/>
      <dgm:spPr>
        <a:ln>
          <a:solidFill>
            <a:srgbClr val="83B25B"/>
          </a:solidFill>
        </a:ln>
      </dgm:spPr>
      <dgm:t>
        <a:bodyPr/>
        <a:lstStyle/>
        <a:p>
          <a:r>
            <a:rPr lang="de-DE" dirty="0">
              <a:latin typeface="Comic Sans MS" panose="030F0702030302020204" pitchFamily="66" charset="0"/>
            </a:rPr>
            <a:t>Exemplarische Darstellung der Tiere der Tierheimat</a:t>
          </a:r>
        </a:p>
      </dgm:t>
    </dgm:pt>
    <dgm:pt modelId="{E4E52837-77F2-4FD9-B2B4-34F70B955A6F}" type="parTrans" cxnId="{EAC6BCA5-E86C-4619-85AC-4849ABB9E13B}">
      <dgm:prSet>
        <dgm:style>
          <a:lnRef idx="1">
            <a:schemeClr val="accent6"/>
          </a:lnRef>
          <a:fillRef idx="0">
            <a:schemeClr val="accent6"/>
          </a:fillRef>
          <a:effectRef idx="0">
            <a:schemeClr val="accent6"/>
          </a:effectRef>
          <a:fontRef idx="minor">
            <a:schemeClr val="tx1"/>
          </a:fontRef>
        </dgm:style>
      </dgm:prSet>
      <dgm:spPr>
        <a:solidFill>
          <a:srgbClr val="83B25B"/>
        </a:solidFill>
        <a:ln>
          <a:solidFill>
            <a:srgbClr val="83B25B"/>
          </a:solidFill>
        </a:ln>
      </dgm:spPr>
      <dgm:t>
        <a:bodyPr/>
        <a:lstStyle/>
        <a:p>
          <a:endParaRPr lang="de-DE"/>
        </a:p>
      </dgm:t>
    </dgm:pt>
    <dgm:pt modelId="{2024476F-5BAD-4614-AB59-EEC36486B00A}" type="sibTrans" cxnId="{EAC6BCA5-E86C-4619-85AC-4849ABB9E13B}">
      <dgm:prSet/>
      <dgm:spPr/>
      <dgm:t>
        <a:bodyPr/>
        <a:lstStyle/>
        <a:p>
          <a:endParaRPr lang="de-DE"/>
        </a:p>
      </dgm:t>
    </dgm:pt>
    <dgm:pt modelId="{72C971CD-F2A1-410D-8147-21254E6F78EE}">
      <dgm:prSet phldrT="[Text]"/>
      <dgm:spPr>
        <a:ln>
          <a:solidFill>
            <a:srgbClr val="83B25B"/>
          </a:solidFill>
        </a:ln>
      </dgm:spPr>
      <dgm:t>
        <a:bodyPr/>
        <a:lstStyle/>
        <a:p>
          <a:r>
            <a:rPr lang="de-DE" b="1" dirty="0">
              <a:latin typeface="Comic Sans MS" panose="030F0702030302020204" pitchFamily="66" charset="0"/>
            </a:rPr>
            <a:t>Untermenü: </a:t>
          </a:r>
          <a:r>
            <a:rPr lang="de-DE" dirty="0">
              <a:latin typeface="Comic Sans MS" panose="030F0702030302020204" pitchFamily="66" charset="0"/>
            </a:rPr>
            <a:t>Alle Tiere, Hunde, Katzen, Kleintiere, Exoten</a:t>
          </a:r>
        </a:p>
      </dgm:t>
    </dgm:pt>
    <dgm:pt modelId="{DCBFEB3F-06A4-4DB4-AD5A-30AB1DE0B773}" type="parTrans" cxnId="{578C990B-6C31-4EC3-96C9-7ED4148E9D21}">
      <dgm:prSet/>
      <dgm:spPr/>
      <dgm:t>
        <a:bodyPr/>
        <a:lstStyle/>
        <a:p>
          <a:endParaRPr lang="de-DE"/>
        </a:p>
      </dgm:t>
    </dgm:pt>
    <dgm:pt modelId="{EA2F46C5-771A-4035-A2DB-7745921E72B7}" type="sibTrans" cxnId="{578C990B-6C31-4EC3-96C9-7ED4148E9D21}">
      <dgm:prSet/>
      <dgm:spPr/>
      <dgm:t>
        <a:bodyPr/>
        <a:lstStyle/>
        <a:p>
          <a:endParaRPr lang="de-DE"/>
        </a:p>
      </dgm:t>
    </dgm:pt>
    <dgm:pt modelId="{D6E21A95-9DE1-4E2E-AD47-2C9C2B88CD29}">
      <dgm:prSet phldrT="[Text]"/>
      <dgm:spPr>
        <a:ln>
          <a:solidFill>
            <a:srgbClr val="83B25B"/>
          </a:solidFill>
        </a:ln>
      </dgm:spPr>
      <dgm:t>
        <a:bodyPr/>
        <a:lstStyle/>
        <a:p>
          <a:r>
            <a:rPr lang="de-DE" b="1" dirty="0">
              <a:latin typeface="Comic Sans MS" panose="030F0702030302020204" pitchFamily="66" charset="0"/>
            </a:rPr>
            <a:t>Login: </a:t>
          </a:r>
          <a:r>
            <a:rPr lang="de-DE" dirty="0">
              <a:latin typeface="Comic Sans MS" panose="030F0702030302020204" pitchFamily="66" charset="0"/>
            </a:rPr>
            <a:t>Formular Tiere vermisst / gefunden melden </a:t>
          </a:r>
        </a:p>
      </dgm:t>
    </dgm:pt>
    <dgm:pt modelId="{58A24A7A-E642-4702-B7CF-99EBFECC34B3}" type="parTrans" cxnId="{B37D9E58-C408-41D3-94F5-C441664E0D3D}">
      <dgm:prSet>
        <dgm:style>
          <a:lnRef idx="1">
            <a:schemeClr val="accent2"/>
          </a:lnRef>
          <a:fillRef idx="0">
            <a:schemeClr val="accent2"/>
          </a:fillRef>
          <a:effectRef idx="0">
            <a:schemeClr val="accent2"/>
          </a:effectRef>
          <a:fontRef idx="minor">
            <a:schemeClr val="tx1"/>
          </a:fontRef>
        </dgm:style>
      </dgm:prSet>
      <dgm:spPr/>
      <dgm:t>
        <a:bodyPr/>
        <a:lstStyle/>
        <a:p>
          <a:endParaRPr lang="de-DE"/>
        </a:p>
      </dgm:t>
    </dgm:pt>
    <dgm:pt modelId="{33F32861-8E3A-4820-99E0-C16836D27CF2}" type="sibTrans" cxnId="{B37D9E58-C408-41D3-94F5-C441664E0D3D}">
      <dgm:prSet/>
      <dgm:spPr/>
      <dgm:t>
        <a:bodyPr/>
        <a:lstStyle/>
        <a:p>
          <a:endParaRPr lang="de-DE"/>
        </a:p>
      </dgm:t>
    </dgm:pt>
    <dgm:pt modelId="{AD538E75-AAFA-4E29-B6EF-27479D849515}" type="pres">
      <dgm:prSet presAssocID="{4BF3A93C-7EFF-446F-BB6B-F1B0CE4A7A56}" presName="diagram" presStyleCnt="0">
        <dgm:presLayoutVars>
          <dgm:chPref val="1"/>
          <dgm:dir/>
          <dgm:animOne val="branch"/>
          <dgm:animLvl val="lvl"/>
          <dgm:resizeHandles/>
        </dgm:presLayoutVars>
      </dgm:prSet>
      <dgm:spPr/>
    </dgm:pt>
    <dgm:pt modelId="{88F30CC4-7A30-46E2-9041-B068E3F5D2C2}" type="pres">
      <dgm:prSet presAssocID="{50E23DBD-F5D6-4EC9-982F-86E5033AC06C}" presName="root" presStyleCnt="0"/>
      <dgm:spPr/>
    </dgm:pt>
    <dgm:pt modelId="{084D614B-0007-4306-B831-C07E636C3227}" type="pres">
      <dgm:prSet presAssocID="{50E23DBD-F5D6-4EC9-982F-86E5033AC06C}" presName="rootComposite" presStyleCnt="0"/>
      <dgm:spPr/>
    </dgm:pt>
    <dgm:pt modelId="{74F90A21-388D-4E7F-BCE8-9971300BBB86}" type="pres">
      <dgm:prSet presAssocID="{50E23DBD-F5D6-4EC9-982F-86E5033AC06C}" presName="rootText" presStyleLbl="node1" presStyleIdx="0" presStyleCnt="6"/>
      <dgm:spPr/>
    </dgm:pt>
    <dgm:pt modelId="{92C65D25-05DE-448E-BD08-678A2F06D8CF}" type="pres">
      <dgm:prSet presAssocID="{50E23DBD-F5D6-4EC9-982F-86E5033AC06C}" presName="rootConnector" presStyleLbl="node1" presStyleIdx="0" presStyleCnt="6"/>
      <dgm:spPr/>
    </dgm:pt>
    <dgm:pt modelId="{34DA82F6-6A03-4F34-8546-A550E9FB2A8B}" type="pres">
      <dgm:prSet presAssocID="{50E23DBD-F5D6-4EC9-982F-86E5033AC06C}" presName="childShape" presStyleCnt="0"/>
      <dgm:spPr/>
    </dgm:pt>
    <dgm:pt modelId="{4E4F7628-3085-40DE-BAAD-93B7D263816D}" type="pres">
      <dgm:prSet presAssocID="{0F78E719-EB7F-40D4-A958-F1C364D62712}" presName="Name13" presStyleLbl="parChTrans1D2" presStyleIdx="0" presStyleCnt="13"/>
      <dgm:spPr/>
    </dgm:pt>
    <dgm:pt modelId="{EB41B960-C014-4CBA-BDB1-28685A2D0A07}" type="pres">
      <dgm:prSet presAssocID="{75E5D015-98AF-4399-8F9B-1BD99FC1D18E}" presName="childText" presStyleLbl="bgAcc1" presStyleIdx="0" presStyleCnt="13">
        <dgm:presLayoutVars>
          <dgm:bulletEnabled val="1"/>
        </dgm:presLayoutVars>
      </dgm:prSet>
      <dgm:spPr/>
    </dgm:pt>
    <dgm:pt modelId="{27878806-67E9-4172-A4F7-BF442C3F1B5D}" type="pres">
      <dgm:prSet presAssocID="{F155C721-E79D-4505-A20A-FE8E06091FCF}" presName="Name13" presStyleLbl="parChTrans1D2" presStyleIdx="1" presStyleCnt="13"/>
      <dgm:spPr/>
    </dgm:pt>
    <dgm:pt modelId="{4E4798DF-2E72-4C7E-9385-27FDC8AFDF25}" type="pres">
      <dgm:prSet presAssocID="{896B37E2-F51A-43F0-9973-84DF4B30B0C1}" presName="childText" presStyleLbl="bgAcc1" presStyleIdx="1" presStyleCnt="13">
        <dgm:presLayoutVars>
          <dgm:bulletEnabled val="1"/>
        </dgm:presLayoutVars>
      </dgm:prSet>
      <dgm:spPr/>
    </dgm:pt>
    <dgm:pt modelId="{13A78A5A-6294-4B40-88FA-28CD304D27EE}" type="pres">
      <dgm:prSet presAssocID="{E4E52837-77F2-4FD9-B2B4-34F70B955A6F}" presName="Name13" presStyleLbl="parChTrans1D2" presStyleIdx="2" presStyleCnt="13"/>
      <dgm:spPr/>
    </dgm:pt>
    <dgm:pt modelId="{295200EF-2AA5-4F70-B44A-E6123876900E}" type="pres">
      <dgm:prSet presAssocID="{1E7B8E65-0092-408C-9B29-34C9F1999EDE}" presName="childText" presStyleLbl="bgAcc1" presStyleIdx="2" presStyleCnt="13">
        <dgm:presLayoutVars>
          <dgm:bulletEnabled val="1"/>
        </dgm:presLayoutVars>
      </dgm:prSet>
      <dgm:spPr/>
    </dgm:pt>
    <dgm:pt modelId="{9F56F362-BF20-405B-B294-6E54DD64D138}" type="pres">
      <dgm:prSet presAssocID="{F284D636-C44C-4F0A-A356-2F33AAE754E0}" presName="root" presStyleCnt="0"/>
      <dgm:spPr/>
    </dgm:pt>
    <dgm:pt modelId="{CFD41AAF-7062-43D6-B9E0-E600B4F55CAD}" type="pres">
      <dgm:prSet presAssocID="{F284D636-C44C-4F0A-A356-2F33AAE754E0}" presName="rootComposite" presStyleCnt="0"/>
      <dgm:spPr/>
    </dgm:pt>
    <dgm:pt modelId="{D15AF5DD-09D4-42F2-AB59-2B00D7B5E5F6}" type="pres">
      <dgm:prSet presAssocID="{F284D636-C44C-4F0A-A356-2F33AAE754E0}" presName="rootText" presStyleLbl="node1" presStyleIdx="1" presStyleCnt="6"/>
      <dgm:spPr/>
    </dgm:pt>
    <dgm:pt modelId="{2B23B300-7B59-4066-9922-EC9FB60F6152}" type="pres">
      <dgm:prSet presAssocID="{F284D636-C44C-4F0A-A356-2F33AAE754E0}" presName="rootConnector" presStyleLbl="node1" presStyleIdx="1" presStyleCnt="6"/>
      <dgm:spPr/>
    </dgm:pt>
    <dgm:pt modelId="{C3E129A3-EFB5-44A0-93AA-5C5644735AF7}" type="pres">
      <dgm:prSet presAssocID="{F284D636-C44C-4F0A-A356-2F33AAE754E0}" presName="childShape" presStyleCnt="0"/>
      <dgm:spPr/>
    </dgm:pt>
    <dgm:pt modelId="{C555E878-C653-420E-98ED-F730A7F6326A}" type="pres">
      <dgm:prSet presAssocID="{DCBFEB3F-06A4-4DB4-AD5A-30AB1DE0B773}" presName="Name13" presStyleLbl="parChTrans1D2" presStyleIdx="3" presStyleCnt="13"/>
      <dgm:spPr/>
    </dgm:pt>
    <dgm:pt modelId="{A6365EB5-49B5-4445-8ACB-40E49A25D964}" type="pres">
      <dgm:prSet presAssocID="{72C971CD-F2A1-410D-8147-21254E6F78EE}" presName="childText" presStyleLbl="bgAcc1" presStyleIdx="3" presStyleCnt="13">
        <dgm:presLayoutVars>
          <dgm:bulletEnabled val="1"/>
        </dgm:presLayoutVars>
      </dgm:prSet>
      <dgm:spPr/>
    </dgm:pt>
    <dgm:pt modelId="{738BF291-27D2-4A0D-869A-DF38F58B441A}" type="pres">
      <dgm:prSet presAssocID="{21174AAB-06A2-47CC-8DB1-1A1A35384122}" presName="Name13" presStyleLbl="parChTrans1D2" presStyleIdx="4" presStyleCnt="13"/>
      <dgm:spPr/>
    </dgm:pt>
    <dgm:pt modelId="{16570159-7E49-4AF1-B8EC-D0DE36EB68D5}" type="pres">
      <dgm:prSet presAssocID="{9C0443A1-9517-4014-8B58-EBCC660E5DF9}" presName="childText" presStyleLbl="bgAcc1" presStyleIdx="4" presStyleCnt="13">
        <dgm:presLayoutVars>
          <dgm:bulletEnabled val="1"/>
        </dgm:presLayoutVars>
      </dgm:prSet>
      <dgm:spPr/>
    </dgm:pt>
    <dgm:pt modelId="{E4593976-05AC-4362-B22D-97B7AAB4C5A5}" type="pres">
      <dgm:prSet presAssocID="{D1B34221-02B5-485B-9491-70F509E86899}" presName="Name13" presStyleLbl="parChTrans1D2" presStyleIdx="5" presStyleCnt="13"/>
      <dgm:spPr/>
    </dgm:pt>
    <dgm:pt modelId="{F0288D09-BF97-4AD3-82B0-C562B3BFD9C2}" type="pres">
      <dgm:prSet presAssocID="{80A9A000-D1CD-4573-BFC6-B6AB069C162B}" presName="childText" presStyleLbl="bgAcc1" presStyleIdx="5" presStyleCnt="13">
        <dgm:presLayoutVars>
          <dgm:bulletEnabled val="1"/>
        </dgm:presLayoutVars>
      </dgm:prSet>
      <dgm:spPr/>
    </dgm:pt>
    <dgm:pt modelId="{5964E193-BAC7-4D9B-81D9-C74A6B833A42}" type="pres">
      <dgm:prSet presAssocID="{B4687FB1-9E8F-447B-80C7-883E736CA4DE}" presName="root" presStyleCnt="0"/>
      <dgm:spPr/>
    </dgm:pt>
    <dgm:pt modelId="{4F56D367-70EC-4F3B-8F0E-5C95C17BCF5D}" type="pres">
      <dgm:prSet presAssocID="{B4687FB1-9E8F-447B-80C7-883E736CA4DE}" presName="rootComposite" presStyleCnt="0"/>
      <dgm:spPr/>
    </dgm:pt>
    <dgm:pt modelId="{5A008197-DCD6-4850-A6A3-9FE17641BBAB}" type="pres">
      <dgm:prSet presAssocID="{B4687FB1-9E8F-447B-80C7-883E736CA4DE}" presName="rootText" presStyleLbl="node1" presStyleIdx="2" presStyleCnt="6"/>
      <dgm:spPr/>
    </dgm:pt>
    <dgm:pt modelId="{4718D085-A03E-499B-9373-F5C0925A9D07}" type="pres">
      <dgm:prSet presAssocID="{B4687FB1-9E8F-447B-80C7-883E736CA4DE}" presName="rootConnector" presStyleLbl="node1" presStyleIdx="2" presStyleCnt="6"/>
      <dgm:spPr/>
    </dgm:pt>
    <dgm:pt modelId="{5236F92D-B7B7-4340-8DA9-180DC92FC834}" type="pres">
      <dgm:prSet presAssocID="{B4687FB1-9E8F-447B-80C7-883E736CA4DE}" presName="childShape" presStyleCnt="0"/>
      <dgm:spPr/>
    </dgm:pt>
    <dgm:pt modelId="{95CBBBE4-C369-41FD-84D7-EA0941681577}" type="pres">
      <dgm:prSet presAssocID="{985EC1C3-30BA-4DB8-81A8-2D016B2C2C7D}" presName="Name13" presStyleLbl="parChTrans1D2" presStyleIdx="6" presStyleCnt="13"/>
      <dgm:spPr/>
    </dgm:pt>
    <dgm:pt modelId="{DABC61DE-EFC9-467E-8D36-D7637FE0BB30}" type="pres">
      <dgm:prSet presAssocID="{D8CE5E80-57F5-43F8-8D8A-E413E833C81F}" presName="childText" presStyleLbl="bgAcc1" presStyleIdx="6" presStyleCnt="13">
        <dgm:presLayoutVars>
          <dgm:bulletEnabled val="1"/>
        </dgm:presLayoutVars>
      </dgm:prSet>
      <dgm:spPr/>
    </dgm:pt>
    <dgm:pt modelId="{C5D5C05F-224D-4138-8364-C5DFAEEB5CF3}" type="pres">
      <dgm:prSet presAssocID="{B4F03A55-37F4-40B3-B932-DBDEB6593897}" presName="Name13" presStyleLbl="parChTrans1D2" presStyleIdx="7" presStyleCnt="13"/>
      <dgm:spPr/>
    </dgm:pt>
    <dgm:pt modelId="{AA5F1BE9-F903-4FD7-B5B5-7BC1C2A8A17A}" type="pres">
      <dgm:prSet presAssocID="{B6A41323-C268-4594-B400-AA0F979E5898}" presName="childText" presStyleLbl="bgAcc1" presStyleIdx="7" presStyleCnt="13">
        <dgm:presLayoutVars>
          <dgm:bulletEnabled val="1"/>
        </dgm:presLayoutVars>
      </dgm:prSet>
      <dgm:spPr/>
    </dgm:pt>
    <dgm:pt modelId="{A59A490D-1602-43D4-9ED7-0B030F0F936D}" type="pres">
      <dgm:prSet presAssocID="{F0972A20-0544-408C-91DE-5125D933792A}" presName="root" presStyleCnt="0"/>
      <dgm:spPr/>
    </dgm:pt>
    <dgm:pt modelId="{F6B0C05A-8769-4417-8827-56B32E36A196}" type="pres">
      <dgm:prSet presAssocID="{F0972A20-0544-408C-91DE-5125D933792A}" presName="rootComposite" presStyleCnt="0"/>
      <dgm:spPr/>
    </dgm:pt>
    <dgm:pt modelId="{B112F588-71FC-4641-911D-C782CEBDAD3A}" type="pres">
      <dgm:prSet presAssocID="{F0972A20-0544-408C-91DE-5125D933792A}" presName="rootText" presStyleLbl="node1" presStyleIdx="3" presStyleCnt="6"/>
      <dgm:spPr/>
    </dgm:pt>
    <dgm:pt modelId="{31C324ED-4AE4-4A06-A6A3-5669F8CB4E33}" type="pres">
      <dgm:prSet presAssocID="{F0972A20-0544-408C-91DE-5125D933792A}" presName="rootConnector" presStyleLbl="node1" presStyleIdx="3" presStyleCnt="6"/>
      <dgm:spPr/>
    </dgm:pt>
    <dgm:pt modelId="{93F1BDF2-5276-4D8B-AAEE-E51B0D6059E4}" type="pres">
      <dgm:prSet presAssocID="{F0972A20-0544-408C-91DE-5125D933792A}" presName="childShape" presStyleCnt="0"/>
      <dgm:spPr/>
    </dgm:pt>
    <dgm:pt modelId="{50AE3C25-AAB7-4B82-9424-F64AEB812D84}" type="pres">
      <dgm:prSet presAssocID="{C1B2EAE5-0CE6-4770-B02A-4D9D2529F79C}" presName="Name13" presStyleLbl="parChTrans1D2" presStyleIdx="8" presStyleCnt="13"/>
      <dgm:spPr/>
    </dgm:pt>
    <dgm:pt modelId="{7519CF43-4C76-4E5C-96D6-C0BAD2F6D885}" type="pres">
      <dgm:prSet presAssocID="{10BFF374-D469-4398-A4D2-CCB2515D3BAA}" presName="childText" presStyleLbl="bgAcc1" presStyleIdx="8" presStyleCnt="13">
        <dgm:presLayoutVars>
          <dgm:bulletEnabled val="1"/>
        </dgm:presLayoutVars>
      </dgm:prSet>
      <dgm:spPr/>
    </dgm:pt>
    <dgm:pt modelId="{B5B0C725-5348-4B6F-9CFC-DC25DD82950E}" type="pres">
      <dgm:prSet presAssocID="{41FF93B1-3D0D-406A-B167-6CCFC0001C4B}" presName="Name13" presStyleLbl="parChTrans1D2" presStyleIdx="9" presStyleCnt="13"/>
      <dgm:spPr/>
    </dgm:pt>
    <dgm:pt modelId="{7B247E74-0519-49A3-922C-BA8B5B19554E}" type="pres">
      <dgm:prSet presAssocID="{5621E8CB-DEB0-4F42-A8E9-70A6BB4CD41F}" presName="childText" presStyleLbl="bgAcc1" presStyleIdx="9" presStyleCnt="13">
        <dgm:presLayoutVars>
          <dgm:bulletEnabled val="1"/>
        </dgm:presLayoutVars>
      </dgm:prSet>
      <dgm:spPr/>
    </dgm:pt>
    <dgm:pt modelId="{F821DDC3-5EA5-4C54-A714-5952719FF704}" type="pres">
      <dgm:prSet presAssocID="{58A24A7A-E642-4702-B7CF-99EBFECC34B3}" presName="Name13" presStyleLbl="parChTrans1D2" presStyleIdx="10" presStyleCnt="13"/>
      <dgm:spPr/>
    </dgm:pt>
    <dgm:pt modelId="{A23E2CB6-9D47-42F7-8BF2-B48E3EDE57AD}" type="pres">
      <dgm:prSet presAssocID="{D6E21A95-9DE1-4E2E-AD47-2C9C2B88CD29}" presName="childText" presStyleLbl="bgAcc1" presStyleIdx="10" presStyleCnt="13">
        <dgm:presLayoutVars>
          <dgm:bulletEnabled val="1"/>
        </dgm:presLayoutVars>
      </dgm:prSet>
      <dgm:spPr/>
    </dgm:pt>
    <dgm:pt modelId="{3BBD4593-74C7-42FE-B00C-10618AB5DA58}" type="pres">
      <dgm:prSet presAssocID="{AA4A87D9-E1D5-4C09-B68B-74C263BC4EF1}" presName="root" presStyleCnt="0"/>
      <dgm:spPr/>
    </dgm:pt>
    <dgm:pt modelId="{6C21D9E7-8A26-4AF8-9999-3D987157A10C}" type="pres">
      <dgm:prSet presAssocID="{AA4A87D9-E1D5-4C09-B68B-74C263BC4EF1}" presName="rootComposite" presStyleCnt="0"/>
      <dgm:spPr/>
    </dgm:pt>
    <dgm:pt modelId="{F5AC45BB-80B4-48A9-B16F-6E490D34A1B5}" type="pres">
      <dgm:prSet presAssocID="{AA4A87D9-E1D5-4C09-B68B-74C263BC4EF1}" presName="rootText" presStyleLbl="node1" presStyleIdx="4" presStyleCnt="6"/>
      <dgm:spPr/>
    </dgm:pt>
    <dgm:pt modelId="{7D0E2CA8-5624-4E2D-B058-4D72F5AE56E0}" type="pres">
      <dgm:prSet presAssocID="{AA4A87D9-E1D5-4C09-B68B-74C263BC4EF1}" presName="rootConnector" presStyleLbl="node1" presStyleIdx="4" presStyleCnt="6"/>
      <dgm:spPr/>
    </dgm:pt>
    <dgm:pt modelId="{00DEE305-3B59-4D93-A483-2E3905372706}" type="pres">
      <dgm:prSet presAssocID="{AA4A87D9-E1D5-4C09-B68B-74C263BC4EF1}" presName="childShape" presStyleCnt="0"/>
      <dgm:spPr/>
    </dgm:pt>
    <dgm:pt modelId="{A699B786-1925-46AA-9FD1-038647374016}" type="pres">
      <dgm:prSet presAssocID="{20BC13D7-FB19-47D1-80C3-5DCFEC29D126}" presName="Name13" presStyleLbl="parChTrans1D2" presStyleIdx="11" presStyleCnt="13"/>
      <dgm:spPr/>
    </dgm:pt>
    <dgm:pt modelId="{B4090BA1-652C-46A3-B4A0-1BB101F03730}" type="pres">
      <dgm:prSet presAssocID="{728440C7-C1AA-40D1-9850-16AE1F7FB0AD}" presName="childText" presStyleLbl="bgAcc1" presStyleIdx="11" presStyleCnt="13">
        <dgm:presLayoutVars>
          <dgm:bulletEnabled val="1"/>
        </dgm:presLayoutVars>
      </dgm:prSet>
      <dgm:spPr/>
    </dgm:pt>
    <dgm:pt modelId="{348BC8C4-010D-4CBD-A696-85739B761644}" type="pres">
      <dgm:prSet presAssocID="{C35E8514-3FAA-4259-8CC3-669D9DEC0142}" presName="Name13" presStyleLbl="parChTrans1D2" presStyleIdx="12" presStyleCnt="13"/>
      <dgm:spPr/>
    </dgm:pt>
    <dgm:pt modelId="{4D5B3BF8-E7BB-4285-A189-56401D15F2E7}" type="pres">
      <dgm:prSet presAssocID="{BA8F63FD-0EEF-42D8-BC8A-3E2E19119C4C}" presName="childText" presStyleLbl="bgAcc1" presStyleIdx="12" presStyleCnt="13">
        <dgm:presLayoutVars>
          <dgm:bulletEnabled val="1"/>
        </dgm:presLayoutVars>
      </dgm:prSet>
      <dgm:spPr/>
    </dgm:pt>
    <dgm:pt modelId="{19F59F8A-A04D-49DB-8B8D-38823178F954}" type="pres">
      <dgm:prSet presAssocID="{892DEA8B-3DD8-4193-A7B9-AB0A52E5B8EA}" presName="root" presStyleCnt="0"/>
      <dgm:spPr/>
    </dgm:pt>
    <dgm:pt modelId="{1D04E05F-1393-4411-9681-B0F4D1294517}" type="pres">
      <dgm:prSet presAssocID="{892DEA8B-3DD8-4193-A7B9-AB0A52E5B8EA}" presName="rootComposite" presStyleCnt="0"/>
      <dgm:spPr/>
    </dgm:pt>
    <dgm:pt modelId="{3004B580-A607-4344-9A28-C97C1848F0C4}" type="pres">
      <dgm:prSet presAssocID="{892DEA8B-3DD8-4193-A7B9-AB0A52E5B8EA}" presName="rootText" presStyleLbl="node1" presStyleIdx="5" presStyleCnt="6"/>
      <dgm:spPr/>
    </dgm:pt>
    <dgm:pt modelId="{B5823121-D8D1-4A23-9BBB-1D49BA9B3E67}" type="pres">
      <dgm:prSet presAssocID="{892DEA8B-3DD8-4193-A7B9-AB0A52E5B8EA}" presName="rootConnector" presStyleLbl="node1" presStyleIdx="5" presStyleCnt="6"/>
      <dgm:spPr/>
    </dgm:pt>
    <dgm:pt modelId="{5A1B7345-AE77-42EC-A4E7-DC7D98A566CB}" type="pres">
      <dgm:prSet presAssocID="{892DEA8B-3DD8-4193-A7B9-AB0A52E5B8EA}" presName="childShape" presStyleCnt="0"/>
      <dgm:spPr/>
    </dgm:pt>
  </dgm:ptLst>
  <dgm:cxnLst>
    <dgm:cxn modelId="{CDC0C101-7FDD-4110-97F8-77EF2F7014E3}" srcId="{AA4A87D9-E1D5-4C09-B68B-74C263BC4EF1}" destId="{BA8F63FD-0EEF-42D8-BC8A-3E2E19119C4C}" srcOrd="1" destOrd="0" parTransId="{C35E8514-3FAA-4259-8CC3-669D9DEC0142}" sibTransId="{50423514-E239-4C24-B5CC-0C95F15B9BFA}"/>
    <dgm:cxn modelId="{8C46A003-80AC-44C6-976D-3CD901082EE8}" type="presOf" srcId="{E4E52837-77F2-4FD9-B2B4-34F70B955A6F}" destId="{13A78A5A-6294-4B40-88FA-28CD304D27EE}" srcOrd="0" destOrd="0" presId="urn:microsoft.com/office/officeart/2005/8/layout/hierarchy3"/>
    <dgm:cxn modelId="{578C990B-6C31-4EC3-96C9-7ED4148E9D21}" srcId="{F284D636-C44C-4F0A-A356-2F33AAE754E0}" destId="{72C971CD-F2A1-410D-8147-21254E6F78EE}" srcOrd="0" destOrd="0" parTransId="{DCBFEB3F-06A4-4DB4-AD5A-30AB1DE0B773}" sibTransId="{EA2F46C5-771A-4035-A2DB-7745921E72B7}"/>
    <dgm:cxn modelId="{8FF45C0D-5217-4DA8-9BA7-F0EDADB08AFD}" type="presOf" srcId="{896B37E2-F51A-43F0-9973-84DF4B30B0C1}" destId="{4E4798DF-2E72-4C7E-9385-27FDC8AFDF25}" srcOrd="0" destOrd="0" presId="urn:microsoft.com/office/officeart/2005/8/layout/hierarchy3"/>
    <dgm:cxn modelId="{9B9AE213-BBD5-4F92-8521-FA56FB1D416C}" type="presOf" srcId="{75E5D015-98AF-4399-8F9B-1BD99FC1D18E}" destId="{EB41B960-C014-4CBA-BDB1-28685A2D0A07}" srcOrd="0" destOrd="0" presId="urn:microsoft.com/office/officeart/2005/8/layout/hierarchy3"/>
    <dgm:cxn modelId="{4D599617-E867-4E1C-A1BC-2775BEE76CBB}" type="presOf" srcId="{D6E21A95-9DE1-4E2E-AD47-2C9C2B88CD29}" destId="{A23E2CB6-9D47-42F7-8BF2-B48E3EDE57AD}" srcOrd="0" destOrd="0" presId="urn:microsoft.com/office/officeart/2005/8/layout/hierarchy3"/>
    <dgm:cxn modelId="{994E8F18-B911-4E9F-B134-EA1BE27726AB}" srcId="{4BF3A93C-7EFF-446F-BB6B-F1B0CE4A7A56}" destId="{AA4A87D9-E1D5-4C09-B68B-74C263BC4EF1}" srcOrd="4" destOrd="0" parTransId="{2B36ADC3-3B5B-4563-B30A-F2F3A61FED35}" sibTransId="{5C2462FA-0FE8-42B9-AF2D-EE48FE69505E}"/>
    <dgm:cxn modelId="{CED6B51B-2CA3-4273-8238-F4B95F1BE73E}" type="presOf" srcId="{C35E8514-3FAA-4259-8CC3-669D9DEC0142}" destId="{348BC8C4-010D-4CBD-A696-85739B761644}" srcOrd="0" destOrd="0" presId="urn:microsoft.com/office/officeart/2005/8/layout/hierarchy3"/>
    <dgm:cxn modelId="{381F5821-CFB4-4AC3-8B1A-F31CC5E46F97}" type="presOf" srcId="{728440C7-C1AA-40D1-9850-16AE1F7FB0AD}" destId="{B4090BA1-652C-46A3-B4A0-1BB101F03730}" srcOrd="0" destOrd="0" presId="urn:microsoft.com/office/officeart/2005/8/layout/hierarchy3"/>
    <dgm:cxn modelId="{B9DE7C2A-71EA-4F9D-85FC-A0773C65DEA4}" type="presOf" srcId="{F0972A20-0544-408C-91DE-5125D933792A}" destId="{31C324ED-4AE4-4A06-A6A3-5669F8CB4E33}" srcOrd="1" destOrd="0" presId="urn:microsoft.com/office/officeart/2005/8/layout/hierarchy3"/>
    <dgm:cxn modelId="{DA0C992A-BB1E-4FD4-8C8B-43C82657A7CC}" srcId="{F0972A20-0544-408C-91DE-5125D933792A}" destId="{5621E8CB-DEB0-4F42-A8E9-70A6BB4CD41F}" srcOrd="1" destOrd="0" parTransId="{41FF93B1-3D0D-406A-B167-6CCFC0001C4B}" sibTransId="{E054F5F8-5612-4B26-85A6-E9584CBBFB1B}"/>
    <dgm:cxn modelId="{9510BD32-5180-4D69-B0E3-ABC347A32FDD}" type="presOf" srcId="{72C971CD-F2A1-410D-8147-21254E6F78EE}" destId="{A6365EB5-49B5-4445-8ACB-40E49A25D964}" srcOrd="0" destOrd="0" presId="urn:microsoft.com/office/officeart/2005/8/layout/hierarchy3"/>
    <dgm:cxn modelId="{ECECFC32-C2FE-4288-B05F-815D4AF9128A}" srcId="{F284D636-C44C-4F0A-A356-2F33AAE754E0}" destId="{9C0443A1-9517-4014-8B58-EBCC660E5DF9}" srcOrd="1" destOrd="0" parTransId="{21174AAB-06A2-47CC-8DB1-1A1A35384122}" sibTransId="{B84A4AF5-48B2-4992-A0CE-A774D47DA3FB}"/>
    <dgm:cxn modelId="{5FF5D333-F391-4BA4-A0F9-70F4485B8030}" type="presOf" srcId="{80A9A000-D1CD-4573-BFC6-B6AB069C162B}" destId="{F0288D09-BF97-4AD3-82B0-C562B3BFD9C2}" srcOrd="0" destOrd="0" presId="urn:microsoft.com/office/officeart/2005/8/layout/hierarchy3"/>
    <dgm:cxn modelId="{CC461E39-6A11-4728-A393-573FB20522BA}" srcId="{4BF3A93C-7EFF-446F-BB6B-F1B0CE4A7A56}" destId="{F284D636-C44C-4F0A-A356-2F33AAE754E0}" srcOrd="1" destOrd="0" parTransId="{4724EFCB-CE8E-435C-907E-C81EEDF55E39}" sibTransId="{82C44C9F-68E5-4CB7-AF3D-A9165E33E6B1}"/>
    <dgm:cxn modelId="{36A1AD40-E155-4735-A9C9-4D5615C8939F}" type="presOf" srcId="{DCBFEB3F-06A4-4DB4-AD5A-30AB1DE0B773}" destId="{C555E878-C653-420E-98ED-F730A7F6326A}" srcOrd="0" destOrd="0" presId="urn:microsoft.com/office/officeart/2005/8/layout/hierarchy3"/>
    <dgm:cxn modelId="{812AFE61-E6C6-4C09-964F-35BD1AEA62DD}" srcId="{50E23DBD-F5D6-4EC9-982F-86E5033AC06C}" destId="{896B37E2-F51A-43F0-9973-84DF4B30B0C1}" srcOrd="1" destOrd="0" parTransId="{F155C721-E79D-4505-A20A-FE8E06091FCF}" sibTransId="{14E6D3C1-9799-4A41-A1A0-F0E5C369C6ED}"/>
    <dgm:cxn modelId="{4E034163-AA79-4548-9D78-E5BDD0498D1E}" type="presOf" srcId="{D1B34221-02B5-485B-9491-70F509E86899}" destId="{E4593976-05AC-4362-B22D-97B7AAB4C5A5}" srcOrd="0" destOrd="0" presId="urn:microsoft.com/office/officeart/2005/8/layout/hierarchy3"/>
    <dgm:cxn modelId="{4724BD64-C3B0-463B-83C8-2B831EE1E709}" type="presOf" srcId="{50E23DBD-F5D6-4EC9-982F-86E5033AC06C}" destId="{92C65D25-05DE-448E-BD08-678A2F06D8CF}" srcOrd="1" destOrd="0" presId="urn:microsoft.com/office/officeart/2005/8/layout/hierarchy3"/>
    <dgm:cxn modelId="{C3C1F044-06D4-4957-B729-233D34842077}" type="presOf" srcId="{C1B2EAE5-0CE6-4770-B02A-4D9D2529F79C}" destId="{50AE3C25-AAB7-4B82-9424-F64AEB812D84}" srcOrd="0" destOrd="0" presId="urn:microsoft.com/office/officeart/2005/8/layout/hierarchy3"/>
    <dgm:cxn modelId="{3315C44B-FCC9-41A6-BD73-7FE9E156A29B}" srcId="{F284D636-C44C-4F0A-A356-2F33AAE754E0}" destId="{80A9A000-D1CD-4573-BFC6-B6AB069C162B}" srcOrd="2" destOrd="0" parTransId="{D1B34221-02B5-485B-9491-70F509E86899}" sibTransId="{66C4D63C-EE4E-4C53-ABF4-15B29BE62C35}"/>
    <dgm:cxn modelId="{1D118C4C-639E-40D4-BCB2-2670BC05146D}" srcId="{4BF3A93C-7EFF-446F-BB6B-F1B0CE4A7A56}" destId="{F0972A20-0544-408C-91DE-5125D933792A}" srcOrd="3" destOrd="0" parTransId="{ED1687AA-BCA3-467B-AD9A-6975AD599052}" sibTransId="{A62DEAC7-1749-4342-B179-AE031894523B}"/>
    <dgm:cxn modelId="{DADDB16C-F03A-435C-B0DD-522C57A1DF03}" type="presOf" srcId="{B6A41323-C268-4594-B400-AA0F979E5898}" destId="{AA5F1BE9-F903-4FD7-B5B5-7BC1C2A8A17A}" srcOrd="0" destOrd="0" presId="urn:microsoft.com/office/officeart/2005/8/layout/hierarchy3"/>
    <dgm:cxn modelId="{5DF7674D-E640-4DC2-A063-4019E6269F34}" type="presOf" srcId="{AA4A87D9-E1D5-4C09-B68B-74C263BC4EF1}" destId="{F5AC45BB-80B4-48A9-B16F-6E490D34A1B5}" srcOrd="0" destOrd="0" presId="urn:microsoft.com/office/officeart/2005/8/layout/hierarchy3"/>
    <dgm:cxn modelId="{8E96074E-F9BC-430E-92FF-A4D33BCF8598}" srcId="{F0972A20-0544-408C-91DE-5125D933792A}" destId="{10BFF374-D469-4398-A4D2-CCB2515D3BAA}" srcOrd="0" destOrd="0" parTransId="{C1B2EAE5-0CE6-4770-B02A-4D9D2529F79C}" sibTransId="{FB218BD3-1F71-42A4-BA4C-2BB7C022E0FE}"/>
    <dgm:cxn modelId="{2233DA4E-0235-4D71-90FB-881EF92FEADE}" type="presOf" srcId="{20BC13D7-FB19-47D1-80C3-5DCFEC29D126}" destId="{A699B786-1925-46AA-9FD1-038647374016}" srcOrd="0" destOrd="0" presId="urn:microsoft.com/office/officeart/2005/8/layout/hierarchy3"/>
    <dgm:cxn modelId="{95105851-F65F-46A5-B4C5-D397FC450EA0}" type="presOf" srcId="{4BF3A93C-7EFF-446F-BB6B-F1B0CE4A7A56}" destId="{AD538E75-AAFA-4E29-B6EF-27479D849515}" srcOrd="0" destOrd="0" presId="urn:microsoft.com/office/officeart/2005/8/layout/hierarchy3"/>
    <dgm:cxn modelId="{6C83AB75-C3B7-4A53-8B7D-20875B010E38}" type="presOf" srcId="{892DEA8B-3DD8-4193-A7B9-AB0A52E5B8EA}" destId="{B5823121-D8D1-4A23-9BBB-1D49BA9B3E67}" srcOrd="1" destOrd="0" presId="urn:microsoft.com/office/officeart/2005/8/layout/hierarchy3"/>
    <dgm:cxn modelId="{B37D9E58-C408-41D3-94F5-C441664E0D3D}" srcId="{F0972A20-0544-408C-91DE-5125D933792A}" destId="{D6E21A95-9DE1-4E2E-AD47-2C9C2B88CD29}" srcOrd="2" destOrd="0" parTransId="{58A24A7A-E642-4702-B7CF-99EBFECC34B3}" sibTransId="{33F32861-8E3A-4820-99E0-C16836D27CF2}"/>
    <dgm:cxn modelId="{D241307B-9010-41F8-AAAA-090640B953EC}" type="presOf" srcId="{F284D636-C44C-4F0A-A356-2F33AAE754E0}" destId="{D15AF5DD-09D4-42F2-AB59-2B00D7B5E5F6}" srcOrd="0" destOrd="0" presId="urn:microsoft.com/office/officeart/2005/8/layout/hierarchy3"/>
    <dgm:cxn modelId="{F74EA67B-1829-4FAD-92D2-27BB4791C052}" srcId="{AA4A87D9-E1D5-4C09-B68B-74C263BC4EF1}" destId="{728440C7-C1AA-40D1-9850-16AE1F7FB0AD}" srcOrd="0" destOrd="0" parTransId="{20BC13D7-FB19-47D1-80C3-5DCFEC29D126}" sibTransId="{D03E1B54-FD8B-485D-9611-5570E1CBD8EC}"/>
    <dgm:cxn modelId="{A00E6983-5CD3-472A-9A65-C0E23A0238AE}" type="presOf" srcId="{9C0443A1-9517-4014-8B58-EBCC660E5DF9}" destId="{16570159-7E49-4AF1-B8EC-D0DE36EB68D5}" srcOrd="0" destOrd="0" presId="urn:microsoft.com/office/officeart/2005/8/layout/hierarchy3"/>
    <dgm:cxn modelId="{49AB2496-A5ED-4B8E-85D2-3AFBE295A448}" type="presOf" srcId="{0F78E719-EB7F-40D4-A958-F1C364D62712}" destId="{4E4F7628-3085-40DE-BAAD-93B7D263816D}" srcOrd="0" destOrd="0" presId="urn:microsoft.com/office/officeart/2005/8/layout/hierarchy3"/>
    <dgm:cxn modelId="{04C89199-C07E-47B2-8798-47216B45D8E5}" type="presOf" srcId="{41FF93B1-3D0D-406A-B167-6CCFC0001C4B}" destId="{B5B0C725-5348-4B6F-9CFC-DC25DD82950E}" srcOrd="0" destOrd="0" presId="urn:microsoft.com/office/officeart/2005/8/layout/hierarchy3"/>
    <dgm:cxn modelId="{4FE2B699-4611-4982-9C99-F43D1B6A857A}" srcId="{B4687FB1-9E8F-447B-80C7-883E736CA4DE}" destId="{B6A41323-C268-4594-B400-AA0F979E5898}" srcOrd="1" destOrd="0" parTransId="{B4F03A55-37F4-40B3-B932-DBDEB6593897}" sibTransId="{12D33CC6-32E6-4FBC-A636-02697DA413E0}"/>
    <dgm:cxn modelId="{7F0DD3A2-274C-48CB-884D-A85FC13739EC}" type="presOf" srcId="{21174AAB-06A2-47CC-8DB1-1A1A35384122}" destId="{738BF291-27D2-4A0D-869A-DF38F58B441A}" srcOrd="0" destOrd="0" presId="urn:microsoft.com/office/officeart/2005/8/layout/hierarchy3"/>
    <dgm:cxn modelId="{EAC6BCA5-E86C-4619-85AC-4849ABB9E13B}" srcId="{50E23DBD-F5D6-4EC9-982F-86E5033AC06C}" destId="{1E7B8E65-0092-408C-9B29-34C9F1999EDE}" srcOrd="2" destOrd="0" parTransId="{E4E52837-77F2-4FD9-B2B4-34F70B955A6F}" sibTransId="{2024476F-5BAD-4614-AB59-EEC36486B00A}"/>
    <dgm:cxn modelId="{3CA711AB-8CCE-47D9-ABF1-D5BBB7D33EFA}" type="presOf" srcId="{AA4A87D9-E1D5-4C09-B68B-74C263BC4EF1}" destId="{7D0E2CA8-5624-4E2D-B058-4D72F5AE56E0}" srcOrd="1" destOrd="0" presId="urn:microsoft.com/office/officeart/2005/8/layout/hierarchy3"/>
    <dgm:cxn modelId="{D4611EAB-7264-48A4-9DF3-7095C16EBD11}" type="presOf" srcId="{50E23DBD-F5D6-4EC9-982F-86E5033AC06C}" destId="{74F90A21-388D-4E7F-BCE8-9971300BBB86}" srcOrd="0" destOrd="0" presId="urn:microsoft.com/office/officeart/2005/8/layout/hierarchy3"/>
    <dgm:cxn modelId="{75292EAF-30BF-42A6-8A10-E92FEA31EF1D}" type="presOf" srcId="{D8CE5E80-57F5-43F8-8D8A-E413E833C81F}" destId="{DABC61DE-EFC9-467E-8D36-D7637FE0BB30}" srcOrd="0" destOrd="0" presId="urn:microsoft.com/office/officeart/2005/8/layout/hierarchy3"/>
    <dgm:cxn modelId="{169BD4B1-E2CE-48AB-AF5C-A4175DDAD26B}" type="presOf" srcId="{F0972A20-0544-408C-91DE-5125D933792A}" destId="{B112F588-71FC-4641-911D-C782CEBDAD3A}" srcOrd="0" destOrd="0" presId="urn:microsoft.com/office/officeart/2005/8/layout/hierarchy3"/>
    <dgm:cxn modelId="{7A13C8B7-1688-47F4-96C2-688059844BAA}" type="presOf" srcId="{B4687FB1-9E8F-447B-80C7-883E736CA4DE}" destId="{4718D085-A03E-499B-9373-F5C0925A9D07}" srcOrd="1" destOrd="0" presId="urn:microsoft.com/office/officeart/2005/8/layout/hierarchy3"/>
    <dgm:cxn modelId="{D7F2EAB7-0585-4084-B699-2F3FC3E0C5E8}" type="presOf" srcId="{B4F03A55-37F4-40B3-B932-DBDEB6593897}" destId="{C5D5C05F-224D-4138-8364-C5DFAEEB5CF3}" srcOrd="0" destOrd="0" presId="urn:microsoft.com/office/officeart/2005/8/layout/hierarchy3"/>
    <dgm:cxn modelId="{F51FCAB9-1250-4252-97AF-66AB0549A1FA}" type="presOf" srcId="{B4687FB1-9E8F-447B-80C7-883E736CA4DE}" destId="{5A008197-DCD6-4850-A6A3-9FE17641BBAB}" srcOrd="0" destOrd="0" presId="urn:microsoft.com/office/officeart/2005/8/layout/hierarchy3"/>
    <dgm:cxn modelId="{786711BB-682D-406E-BDE0-D3A9C8A26032}" type="presOf" srcId="{985EC1C3-30BA-4DB8-81A8-2D016B2C2C7D}" destId="{95CBBBE4-C369-41FD-84D7-EA0941681577}" srcOrd="0" destOrd="0" presId="urn:microsoft.com/office/officeart/2005/8/layout/hierarchy3"/>
    <dgm:cxn modelId="{E516D3BD-18D1-4028-8121-A602909285B4}" type="presOf" srcId="{10BFF374-D469-4398-A4D2-CCB2515D3BAA}" destId="{7519CF43-4C76-4E5C-96D6-C0BAD2F6D885}" srcOrd="0" destOrd="0" presId="urn:microsoft.com/office/officeart/2005/8/layout/hierarchy3"/>
    <dgm:cxn modelId="{1959FEBF-45DB-4640-B302-C7F22E081F2C}" srcId="{4BF3A93C-7EFF-446F-BB6B-F1B0CE4A7A56}" destId="{B4687FB1-9E8F-447B-80C7-883E736CA4DE}" srcOrd="2" destOrd="0" parTransId="{47772743-45E4-47B2-9EC1-C2C3C2FB827E}" sibTransId="{1AFBADC3-6C25-4393-AC1C-047B741112E7}"/>
    <dgm:cxn modelId="{50DC36C1-EFDE-4A6A-B898-C5CCC278EE01}" srcId="{50E23DBD-F5D6-4EC9-982F-86E5033AC06C}" destId="{75E5D015-98AF-4399-8F9B-1BD99FC1D18E}" srcOrd="0" destOrd="0" parTransId="{0F78E719-EB7F-40D4-A958-F1C364D62712}" sibTransId="{6F57A734-B5D7-4FFA-A3A4-90E1F48CF0C9}"/>
    <dgm:cxn modelId="{897AA9CD-CB77-4886-886F-6E2EDC636CCF}" type="presOf" srcId="{58A24A7A-E642-4702-B7CF-99EBFECC34B3}" destId="{F821DDC3-5EA5-4C54-A714-5952719FF704}" srcOrd="0" destOrd="0" presId="urn:microsoft.com/office/officeart/2005/8/layout/hierarchy3"/>
    <dgm:cxn modelId="{1C9E61D2-20FB-4F86-BA13-927B788443AA}" type="presOf" srcId="{1E7B8E65-0092-408C-9B29-34C9F1999EDE}" destId="{295200EF-2AA5-4F70-B44A-E6123876900E}" srcOrd="0" destOrd="0" presId="urn:microsoft.com/office/officeart/2005/8/layout/hierarchy3"/>
    <dgm:cxn modelId="{A84351D6-06A7-4E42-B93C-6922B8E547AB}" type="presOf" srcId="{5621E8CB-DEB0-4F42-A8E9-70A6BB4CD41F}" destId="{7B247E74-0519-49A3-922C-BA8B5B19554E}" srcOrd="0" destOrd="0" presId="urn:microsoft.com/office/officeart/2005/8/layout/hierarchy3"/>
    <dgm:cxn modelId="{8F904BE2-212B-4C2B-BF83-9E496FD1B2A1}" type="presOf" srcId="{BA8F63FD-0EEF-42D8-BC8A-3E2E19119C4C}" destId="{4D5B3BF8-E7BB-4285-A189-56401D15F2E7}" srcOrd="0" destOrd="0" presId="urn:microsoft.com/office/officeart/2005/8/layout/hierarchy3"/>
    <dgm:cxn modelId="{730ACFE5-1117-4981-A81C-AF65805F8A3F}" type="presOf" srcId="{F155C721-E79D-4505-A20A-FE8E06091FCF}" destId="{27878806-67E9-4172-A4F7-BF442C3F1B5D}" srcOrd="0" destOrd="0" presId="urn:microsoft.com/office/officeart/2005/8/layout/hierarchy3"/>
    <dgm:cxn modelId="{06C892EB-A225-45CE-88F0-D516D4EB06EC}" type="presOf" srcId="{892DEA8B-3DD8-4193-A7B9-AB0A52E5B8EA}" destId="{3004B580-A607-4344-9A28-C97C1848F0C4}" srcOrd="0" destOrd="0" presId="urn:microsoft.com/office/officeart/2005/8/layout/hierarchy3"/>
    <dgm:cxn modelId="{B4D21CED-1070-4AEF-8515-1404C3760A57}" srcId="{4BF3A93C-7EFF-446F-BB6B-F1B0CE4A7A56}" destId="{50E23DBD-F5D6-4EC9-982F-86E5033AC06C}" srcOrd="0" destOrd="0" parTransId="{17443C9E-3717-4D91-95D5-6FD1A7F0B584}" sibTransId="{3F5BEC22-D262-4CBF-BAE4-1D95EC0DAD65}"/>
    <dgm:cxn modelId="{6185C8F6-79E2-4711-BED2-E6220D467347}" srcId="{B4687FB1-9E8F-447B-80C7-883E736CA4DE}" destId="{D8CE5E80-57F5-43F8-8D8A-E413E833C81F}" srcOrd="0" destOrd="0" parTransId="{985EC1C3-30BA-4DB8-81A8-2D016B2C2C7D}" sibTransId="{82AC0890-E043-4727-ABA9-BB40DD03C692}"/>
    <dgm:cxn modelId="{B67867F9-717A-4138-850C-5AC9AF5E011E}" type="presOf" srcId="{F284D636-C44C-4F0A-A356-2F33AAE754E0}" destId="{2B23B300-7B59-4066-9922-EC9FB60F6152}" srcOrd="1" destOrd="0" presId="urn:microsoft.com/office/officeart/2005/8/layout/hierarchy3"/>
    <dgm:cxn modelId="{5730FDFC-5111-4B82-AF02-2909927340C6}" srcId="{4BF3A93C-7EFF-446F-BB6B-F1B0CE4A7A56}" destId="{892DEA8B-3DD8-4193-A7B9-AB0A52E5B8EA}" srcOrd="5" destOrd="0" parTransId="{47AAFD48-FE45-47BD-9FD9-5CDB83828103}" sibTransId="{7D041C1A-24E7-462A-A113-87FF8E1612C9}"/>
    <dgm:cxn modelId="{5A841A6A-53F5-430B-8430-07829D513AF7}" type="presParOf" srcId="{AD538E75-AAFA-4E29-B6EF-27479D849515}" destId="{88F30CC4-7A30-46E2-9041-B068E3F5D2C2}" srcOrd="0" destOrd="0" presId="urn:microsoft.com/office/officeart/2005/8/layout/hierarchy3"/>
    <dgm:cxn modelId="{E0651950-8331-487D-8D94-3E4E39588AE4}" type="presParOf" srcId="{88F30CC4-7A30-46E2-9041-B068E3F5D2C2}" destId="{084D614B-0007-4306-B831-C07E636C3227}" srcOrd="0" destOrd="0" presId="urn:microsoft.com/office/officeart/2005/8/layout/hierarchy3"/>
    <dgm:cxn modelId="{C4861AB0-81BB-4184-B836-6A1CB51B9A3D}" type="presParOf" srcId="{084D614B-0007-4306-B831-C07E636C3227}" destId="{74F90A21-388D-4E7F-BCE8-9971300BBB86}" srcOrd="0" destOrd="0" presId="urn:microsoft.com/office/officeart/2005/8/layout/hierarchy3"/>
    <dgm:cxn modelId="{AF7D7A41-82ED-4A8F-94BB-6049A7FC320F}" type="presParOf" srcId="{084D614B-0007-4306-B831-C07E636C3227}" destId="{92C65D25-05DE-448E-BD08-678A2F06D8CF}" srcOrd="1" destOrd="0" presId="urn:microsoft.com/office/officeart/2005/8/layout/hierarchy3"/>
    <dgm:cxn modelId="{F2D2FC1E-0152-4729-B188-463E336742C1}" type="presParOf" srcId="{88F30CC4-7A30-46E2-9041-B068E3F5D2C2}" destId="{34DA82F6-6A03-4F34-8546-A550E9FB2A8B}" srcOrd="1" destOrd="0" presId="urn:microsoft.com/office/officeart/2005/8/layout/hierarchy3"/>
    <dgm:cxn modelId="{C4456EE3-95A4-4F3E-B839-B3398FD6041A}" type="presParOf" srcId="{34DA82F6-6A03-4F34-8546-A550E9FB2A8B}" destId="{4E4F7628-3085-40DE-BAAD-93B7D263816D}" srcOrd="0" destOrd="0" presId="urn:microsoft.com/office/officeart/2005/8/layout/hierarchy3"/>
    <dgm:cxn modelId="{0EC07A4A-D85E-47F2-A606-53EAB7383C31}" type="presParOf" srcId="{34DA82F6-6A03-4F34-8546-A550E9FB2A8B}" destId="{EB41B960-C014-4CBA-BDB1-28685A2D0A07}" srcOrd="1" destOrd="0" presId="urn:microsoft.com/office/officeart/2005/8/layout/hierarchy3"/>
    <dgm:cxn modelId="{C09DEEFA-2B27-47CA-8E3D-65B9F2EE8A22}" type="presParOf" srcId="{34DA82F6-6A03-4F34-8546-A550E9FB2A8B}" destId="{27878806-67E9-4172-A4F7-BF442C3F1B5D}" srcOrd="2" destOrd="0" presId="urn:microsoft.com/office/officeart/2005/8/layout/hierarchy3"/>
    <dgm:cxn modelId="{47307CD7-8419-481D-98E7-259B947B3303}" type="presParOf" srcId="{34DA82F6-6A03-4F34-8546-A550E9FB2A8B}" destId="{4E4798DF-2E72-4C7E-9385-27FDC8AFDF25}" srcOrd="3" destOrd="0" presId="urn:microsoft.com/office/officeart/2005/8/layout/hierarchy3"/>
    <dgm:cxn modelId="{F8286F49-02FD-4566-A8A6-3FD74F9E1560}" type="presParOf" srcId="{34DA82F6-6A03-4F34-8546-A550E9FB2A8B}" destId="{13A78A5A-6294-4B40-88FA-28CD304D27EE}" srcOrd="4" destOrd="0" presId="urn:microsoft.com/office/officeart/2005/8/layout/hierarchy3"/>
    <dgm:cxn modelId="{2A9CD0DF-40E1-4DD6-B4EB-840B05822970}" type="presParOf" srcId="{34DA82F6-6A03-4F34-8546-A550E9FB2A8B}" destId="{295200EF-2AA5-4F70-B44A-E6123876900E}" srcOrd="5" destOrd="0" presId="urn:microsoft.com/office/officeart/2005/8/layout/hierarchy3"/>
    <dgm:cxn modelId="{72BFBB48-C39D-46E8-8542-DF04B2DE0206}" type="presParOf" srcId="{AD538E75-AAFA-4E29-B6EF-27479D849515}" destId="{9F56F362-BF20-405B-B294-6E54DD64D138}" srcOrd="1" destOrd="0" presId="urn:microsoft.com/office/officeart/2005/8/layout/hierarchy3"/>
    <dgm:cxn modelId="{613CD079-22D7-4D7C-BC56-90F72961FD1C}" type="presParOf" srcId="{9F56F362-BF20-405B-B294-6E54DD64D138}" destId="{CFD41AAF-7062-43D6-B9E0-E600B4F55CAD}" srcOrd="0" destOrd="0" presId="urn:microsoft.com/office/officeart/2005/8/layout/hierarchy3"/>
    <dgm:cxn modelId="{95940480-F5FA-44B8-8A99-D11370BAC619}" type="presParOf" srcId="{CFD41AAF-7062-43D6-B9E0-E600B4F55CAD}" destId="{D15AF5DD-09D4-42F2-AB59-2B00D7B5E5F6}" srcOrd="0" destOrd="0" presId="urn:microsoft.com/office/officeart/2005/8/layout/hierarchy3"/>
    <dgm:cxn modelId="{79759F4E-10DC-44D3-B046-AE49FA08F7AE}" type="presParOf" srcId="{CFD41AAF-7062-43D6-B9E0-E600B4F55CAD}" destId="{2B23B300-7B59-4066-9922-EC9FB60F6152}" srcOrd="1" destOrd="0" presId="urn:microsoft.com/office/officeart/2005/8/layout/hierarchy3"/>
    <dgm:cxn modelId="{1B049D63-69EB-454E-9FA2-EEA78A3D4C9C}" type="presParOf" srcId="{9F56F362-BF20-405B-B294-6E54DD64D138}" destId="{C3E129A3-EFB5-44A0-93AA-5C5644735AF7}" srcOrd="1" destOrd="0" presId="urn:microsoft.com/office/officeart/2005/8/layout/hierarchy3"/>
    <dgm:cxn modelId="{2F3390B3-7059-404D-8D2A-97275BDE7AF4}" type="presParOf" srcId="{C3E129A3-EFB5-44A0-93AA-5C5644735AF7}" destId="{C555E878-C653-420E-98ED-F730A7F6326A}" srcOrd="0" destOrd="0" presId="urn:microsoft.com/office/officeart/2005/8/layout/hierarchy3"/>
    <dgm:cxn modelId="{A26823B2-66B1-4E0B-BFBB-BF94E08039CC}" type="presParOf" srcId="{C3E129A3-EFB5-44A0-93AA-5C5644735AF7}" destId="{A6365EB5-49B5-4445-8ACB-40E49A25D964}" srcOrd="1" destOrd="0" presId="urn:microsoft.com/office/officeart/2005/8/layout/hierarchy3"/>
    <dgm:cxn modelId="{2EBED727-8F87-4ED3-A230-765C813B99A7}" type="presParOf" srcId="{C3E129A3-EFB5-44A0-93AA-5C5644735AF7}" destId="{738BF291-27D2-4A0D-869A-DF38F58B441A}" srcOrd="2" destOrd="0" presId="urn:microsoft.com/office/officeart/2005/8/layout/hierarchy3"/>
    <dgm:cxn modelId="{C9766747-FC79-43EA-A0BA-0A067C30160F}" type="presParOf" srcId="{C3E129A3-EFB5-44A0-93AA-5C5644735AF7}" destId="{16570159-7E49-4AF1-B8EC-D0DE36EB68D5}" srcOrd="3" destOrd="0" presId="urn:microsoft.com/office/officeart/2005/8/layout/hierarchy3"/>
    <dgm:cxn modelId="{58929ECA-1A1D-4A23-8639-9ACEF496514B}" type="presParOf" srcId="{C3E129A3-EFB5-44A0-93AA-5C5644735AF7}" destId="{E4593976-05AC-4362-B22D-97B7AAB4C5A5}" srcOrd="4" destOrd="0" presId="urn:microsoft.com/office/officeart/2005/8/layout/hierarchy3"/>
    <dgm:cxn modelId="{5A43FDA7-4496-4445-B5DC-3F92102C4A93}" type="presParOf" srcId="{C3E129A3-EFB5-44A0-93AA-5C5644735AF7}" destId="{F0288D09-BF97-4AD3-82B0-C562B3BFD9C2}" srcOrd="5" destOrd="0" presId="urn:microsoft.com/office/officeart/2005/8/layout/hierarchy3"/>
    <dgm:cxn modelId="{E9D0A5FC-DBB3-4E0E-A411-3C2332EEEE08}" type="presParOf" srcId="{AD538E75-AAFA-4E29-B6EF-27479D849515}" destId="{5964E193-BAC7-4D9B-81D9-C74A6B833A42}" srcOrd="2" destOrd="0" presId="urn:microsoft.com/office/officeart/2005/8/layout/hierarchy3"/>
    <dgm:cxn modelId="{87286648-12AB-41DF-B9D5-C0C78D26FC2B}" type="presParOf" srcId="{5964E193-BAC7-4D9B-81D9-C74A6B833A42}" destId="{4F56D367-70EC-4F3B-8F0E-5C95C17BCF5D}" srcOrd="0" destOrd="0" presId="urn:microsoft.com/office/officeart/2005/8/layout/hierarchy3"/>
    <dgm:cxn modelId="{99421CE8-D5D1-4778-8466-BF8A878458F3}" type="presParOf" srcId="{4F56D367-70EC-4F3B-8F0E-5C95C17BCF5D}" destId="{5A008197-DCD6-4850-A6A3-9FE17641BBAB}" srcOrd="0" destOrd="0" presId="urn:microsoft.com/office/officeart/2005/8/layout/hierarchy3"/>
    <dgm:cxn modelId="{623AC2FA-F61F-4A59-B4CD-A085D88A352C}" type="presParOf" srcId="{4F56D367-70EC-4F3B-8F0E-5C95C17BCF5D}" destId="{4718D085-A03E-499B-9373-F5C0925A9D07}" srcOrd="1" destOrd="0" presId="urn:microsoft.com/office/officeart/2005/8/layout/hierarchy3"/>
    <dgm:cxn modelId="{C4A58E38-8D15-4479-A4F4-122402CDB22D}" type="presParOf" srcId="{5964E193-BAC7-4D9B-81D9-C74A6B833A42}" destId="{5236F92D-B7B7-4340-8DA9-180DC92FC834}" srcOrd="1" destOrd="0" presId="urn:microsoft.com/office/officeart/2005/8/layout/hierarchy3"/>
    <dgm:cxn modelId="{09277B3C-E981-4D86-A2EE-61F06410056A}" type="presParOf" srcId="{5236F92D-B7B7-4340-8DA9-180DC92FC834}" destId="{95CBBBE4-C369-41FD-84D7-EA0941681577}" srcOrd="0" destOrd="0" presId="urn:microsoft.com/office/officeart/2005/8/layout/hierarchy3"/>
    <dgm:cxn modelId="{8634672C-260D-4526-971C-479E70ED99C6}" type="presParOf" srcId="{5236F92D-B7B7-4340-8DA9-180DC92FC834}" destId="{DABC61DE-EFC9-467E-8D36-D7637FE0BB30}" srcOrd="1" destOrd="0" presId="urn:microsoft.com/office/officeart/2005/8/layout/hierarchy3"/>
    <dgm:cxn modelId="{3B22DECA-4D7A-40A9-AC77-311B0345100E}" type="presParOf" srcId="{5236F92D-B7B7-4340-8DA9-180DC92FC834}" destId="{C5D5C05F-224D-4138-8364-C5DFAEEB5CF3}" srcOrd="2" destOrd="0" presId="urn:microsoft.com/office/officeart/2005/8/layout/hierarchy3"/>
    <dgm:cxn modelId="{71528C0A-E454-4D7B-A26C-A3A95A068369}" type="presParOf" srcId="{5236F92D-B7B7-4340-8DA9-180DC92FC834}" destId="{AA5F1BE9-F903-4FD7-B5B5-7BC1C2A8A17A}" srcOrd="3" destOrd="0" presId="urn:microsoft.com/office/officeart/2005/8/layout/hierarchy3"/>
    <dgm:cxn modelId="{A7AB2D92-5C74-4746-B9FB-F5C6C5D25544}" type="presParOf" srcId="{AD538E75-AAFA-4E29-B6EF-27479D849515}" destId="{A59A490D-1602-43D4-9ED7-0B030F0F936D}" srcOrd="3" destOrd="0" presId="urn:microsoft.com/office/officeart/2005/8/layout/hierarchy3"/>
    <dgm:cxn modelId="{583AF421-A5CC-4930-A355-0CC9D474AAB9}" type="presParOf" srcId="{A59A490D-1602-43D4-9ED7-0B030F0F936D}" destId="{F6B0C05A-8769-4417-8827-56B32E36A196}" srcOrd="0" destOrd="0" presId="urn:microsoft.com/office/officeart/2005/8/layout/hierarchy3"/>
    <dgm:cxn modelId="{20B29941-A4A6-48E5-86DC-E9F4808E7931}" type="presParOf" srcId="{F6B0C05A-8769-4417-8827-56B32E36A196}" destId="{B112F588-71FC-4641-911D-C782CEBDAD3A}" srcOrd="0" destOrd="0" presId="urn:microsoft.com/office/officeart/2005/8/layout/hierarchy3"/>
    <dgm:cxn modelId="{75D52B18-2F9D-43C3-96F9-46092184A3A8}" type="presParOf" srcId="{F6B0C05A-8769-4417-8827-56B32E36A196}" destId="{31C324ED-4AE4-4A06-A6A3-5669F8CB4E33}" srcOrd="1" destOrd="0" presId="urn:microsoft.com/office/officeart/2005/8/layout/hierarchy3"/>
    <dgm:cxn modelId="{A74E6F6D-F8B2-42C4-A0E8-0A2E1467BA39}" type="presParOf" srcId="{A59A490D-1602-43D4-9ED7-0B030F0F936D}" destId="{93F1BDF2-5276-4D8B-AAEE-E51B0D6059E4}" srcOrd="1" destOrd="0" presId="urn:microsoft.com/office/officeart/2005/8/layout/hierarchy3"/>
    <dgm:cxn modelId="{9927EF63-45E9-48C2-98FD-9D76C2B4825F}" type="presParOf" srcId="{93F1BDF2-5276-4D8B-AAEE-E51B0D6059E4}" destId="{50AE3C25-AAB7-4B82-9424-F64AEB812D84}" srcOrd="0" destOrd="0" presId="urn:microsoft.com/office/officeart/2005/8/layout/hierarchy3"/>
    <dgm:cxn modelId="{0005CD58-6FF8-4409-BF60-E00BF1660B0D}" type="presParOf" srcId="{93F1BDF2-5276-4D8B-AAEE-E51B0D6059E4}" destId="{7519CF43-4C76-4E5C-96D6-C0BAD2F6D885}" srcOrd="1" destOrd="0" presId="urn:microsoft.com/office/officeart/2005/8/layout/hierarchy3"/>
    <dgm:cxn modelId="{DB215165-BEAC-4CAA-AECA-F2BE5B414F58}" type="presParOf" srcId="{93F1BDF2-5276-4D8B-AAEE-E51B0D6059E4}" destId="{B5B0C725-5348-4B6F-9CFC-DC25DD82950E}" srcOrd="2" destOrd="0" presId="urn:microsoft.com/office/officeart/2005/8/layout/hierarchy3"/>
    <dgm:cxn modelId="{4DA2AB12-50DE-4DDF-A22E-A5BAB16E323A}" type="presParOf" srcId="{93F1BDF2-5276-4D8B-AAEE-E51B0D6059E4}" destId="{7B247E74-0519-49A3-922C-BA8B5B19554E}" srcOrd="3" destOrd="0" presId="urn:microsoft.com/office/officeart/2005/8/layout/hierarchy3"/>
    <dgm:cxn modelId="{1DA12547-2A0C-4939-A128-56734EF3A681}" type="presParOf" srcId="{93F1BDF2-5276-4D8B-AAEE-E51B0D6059E4}" destId="{F821DDC3-5EA5-4C54-A714-5952719FF704}" srcOrd="4" destOrd="0" presId="urn:microsoft.com/office/officeart/2005/8/layout/hierarchy3"/>
    <dgm:cxn modelId="{A6CCD6FF-2CB0-495F-988B-A452DFE8ED86}" type="presParOf" srcId="{93F1BDF2-5276-4D8B-AAEE-E51B0D6059E4}" destId="{A23E2CB6-9D47-42F7-8BF2-B48E3EDE57AD}" srcOrd="5" destOrd="0" presId="urn:microsoft.com/office/officeart/2005/8/layout/hierarchy3"/>
    <dgm:cxn modelId="{65279D5F-33ED-43DB-999C-EDBD130898D8}" type="presParOf" srcId="{AD538E75-AAFA-4E29-B6EF-27479D849515}" destId="{3BBD4593-74C7-42FE-B00C-10618AB5DA58}" srcOrd="4" destOrd="0" presId="urn:microsoft.com/office/officeart/2005/8/layout/hierarchy3"/>
    <dgm:cxn modelId="{4DD20DDF-4200-4AE0-905C-DF953ACBAB1C}" type="presParOf" srcId="{3BBD4593-74C7-42FE-B00C-10618AB5DA58}" destId="{6C21D9E7-8A26-4AF8-9999-3D987157A10C}" srcOrd="0" destOrd="0" presId="urn:microsoft.com/office/officeart/2005/8/layout/hierarchy3"/>
    <dgm:cxn modelId="{235AEB10-D66C-46C2-99ED-15C8513EAC1D}" type="presParOf" srcId="{6C21D9E7-8A26-4AF8-9999-3D987157A10C}" destId="{F5AC45BB-80B4-48A9-B16F-6E490D34A1B5}" srcOrd="0" destOrd="0" presId="urn:microsoft.com/office/officeart/2005/8/layout/hierarchy3"/>
    <dgm:cxn modelId="{A475A13F-A974-4813-85EB-F986FA25A156}" type="presParOf" srcId="{6C21D9E7-8A26-4AF8-9999-3D987157A10C}" destId="{7D0E2CA8-5624-4E2D-B058-4D72F5AE56E0}" srcOrd="1" destOrd="0" presId="urn:microsoft.com/office/officeart/2005/8/layout/hierarchy3"/>
    <dgm:cxn modelId="{794C2854-023E-447F-9F5B-196C6A701B7B}" type="presParOf" srcId="{3BBD4593-74C7-42FE-B00C-10618AB5DA58}" destId="{00DEE305-3B59-4D93-A483-2E3905372706}" srcOrd="1" destOrd="0" presId="urn:microsoft.com/office/officeart/2005/8/layout/hierarchy3"/>
    <dgm:cxn modelId="{06E9ECF1-7796-43F0-8E31-56864D98B422}" type="presParOf" srcId="{00DEE305-3B59-4D93-A483-2E3905372706}" destId="{A699B786-1925-46AA-9FD1-038647374016}" srcOrd="0" destOrd="0" presId="urn:microsoft.com/office/officeart/2005/8/layout/hierarchy3"/>
    <dgm:cxn modelId="{F24D12EA-8631-4C08-833F-6AC5CBD04C8B}" type="presParOf" srcId="{00DEE305-3B59-4D93-A483-2E3905372706}" destId="{B4090BA1-652C-46A3-B4A0-1BB101F03730}" srcOrd="1" destOrd="0" presId="urn:microsoft.com/office/officeart/2005/8/layout/hierarchy3"/>
    <dgm:cxn modelId="{45067A5F-4FB6-4069-B567-F5B3D6E376DA}" type="presParOf" srcId="{00DEE305-3B59-4D93-A483-2E3905372706}" destId="{348BC8C4-010D-4CBD-A696-85739B761644}" srcOrd="2" destOrd="0" presId="urn:microsoft.com/office/officeart/2005/8/layout/hierarchy3"/>
    <dgm:cxn modelId="{A48555CB-0A30-46E3-A2BE-7731B1BA1A60}" type="presParOf" srcId="{00DEE305-3B59-4D93-A483-2E3905372706}" destId="{4D5B3BF8-E7BB-4285-A189-56401D15F2E7}" srcOrd="3" destOrd="0" presId="urn:microsoft.com/office/officeart/2005/8/layout/hierarchy3"/>
    <dgm:cxn modelId="{375777C2-BC2E-4209-98E9-B4B02C83DE77}" type="presParOf" srcId="{AD538E75-AAFA-4E29-B6EF-27479D849515}" destId="{19F59F8A-A04D-49DB-8B8D-38823178F954}" srcOrd="5" destOrd="0" presId="urn:microsoft.com/office/officeart/2005/8/layout/hierarchy3"/>
    <dgm:cxn modelId="{CC7E76CB-864E-497D-9616-EBF00C87E177}" type="presParOf" srcId="{19F59F8A-A04D-49DB-8B8D-38823178F954}" destId="{1D04E05F-1393-4411-9681-B0F4D1294517}" srcOrd="0" destOrd="0" presId="urn:microsoft.com/office/officeart/2005/8/layout/hierarchy3"/>
    <dgm:cxn modelId="{F345F9DC-2B6C-4138-B3B5-8AA07282E91D}" type="presParOf" srcId="{1D04E05F-1393-4411-9681-B0F4D1294517}" destId="{3004B580-A607-4344-9A28-C97C1848F0C4}" srcOrd="0" destOrd="0" presId="urn:microsoft.com/office/officeart/2005/8/layout/hierarchy3"/>
    <dgm:cxn modelId="{80A3ACD4-0B28-45CC-B984-512928B5DFF7}" type="presParOf" srcId="{1D04E05F-1393-4411-9681-B0F4D1294517}" destId="{B5823121-D8D1-4A23-9BBB-1D49BA9B3E67}" srcOrd="1" destOrd="0" presId="urn:microsoft.com/office/officeart/2005/8/layout/hierarchy3"/>
    <dgm:cxn modelId="{B4AFA5C5-6A80-468D-A2B3-2E1B179A2210}" type="presParOf" srcId="{19F59F8A-A04D-49DB-8B8D-38823178F954}" destId="{5A1B7345-AE77-42EC-A4E7-DC7D98A566C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A6B0D2-2AF4-44CC-AC94-891855CEA8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26CDB7-52DF-463F-B473-E0643E75CF75}">
      <dgm:prSet/>
      <dgm:spPr>
        <a:solidFill>
          <a:srgbClr val="83B25B"/>
        </a:solidFill>
      </dgm:spPr>
      <dgm:t>
        <a:bodyPr/>
        <a:lstStyle/>
        <a:p>
          <a:r>
            <a:rPr lang="de-DE" dirty="0">
              <a:latin typeface="Comic Sans MS" panose="030F0702030302020204" pitchFamily="66" charset="0"/>
            </a:rPr>
            <a:t>Ziel</a:t>
          </a:r>
          <a:endParaRPr lang="en-US" dirty="0">
            <a:latin typeface="Comic Sans MS" panose="030F0702030302020204" pitchFamily="66" charset="0"/>
          </a:endParaRPr>
        </a:p>
      </dgm:t>
    </dgm:pt>
    <dgm:pt modelId="{FD54EC30-137A-4085-8D98-AC24B9B67D29}" type="parTrans" cxnId="{CE2A99CF-0BB1-4185-B9C0-23EBCBACC3CA}">
      <dgm:prSet/>
      <dgm:spPr/>
      <dgm:t>
        <a:bodyPr/>
        <a:lstStyle/>
        <a:p>
          <a:endParaRPr lang="en-US"/>
        </a:p>
      </dgm:t>
    </dgm:pt>
    <dgm:pt modelId="{56C07524-6749-4AAB-9D52-D48DCD890C51}" type="sibTrans" cxnId="{CE2A99CF-0BB1-4185-B9C0-23EBCBACC3CA}">
      <dgm:prSet/>
      <dgm:spPr/>
      <dgm:t>
        <a:bodyPr/>
        <a:lstStyle/>
        <a:p>
          <a:endParaRPr lang="en-US"/>
        </a:p>
      </dgm:t>
    </dgm:pt>
    <dgm:pt modelId="{446DACF6-95E8-4E0A-A449-8C4BB7D64796}">
      <dgm:prSet/>
      <dgm:spPr/>
      <dgm:t>
        <a:bodyPr/>
        <a:lstStyle/>
        <a:p>
          <a:r>
            <a:rPr lang="de-DE" dirty="0">
              <a:latin typeface="Comic Sans MS" panose="030F0702030302020204" pitchFamily="66" charset="0"/>
            </a:rPr>
            <a:t>die Zielgruppe emotional ansprechen durch verspieltes, freundliches Design </a:t>
          </a:r>
          <a:endParaRPr lang="en-US" dirty="0">
            <a:latin typeface="Comic Sans MS" panose="030F0702030302020204" pitchFamily="66" charset="0"/>
          </a:endParaRPr>
        </a:p>
      </dgm:t>
    </dgm:pt>
    <dgm:pt modelId="{B2579105-CADA-41BD-A152-2766C7452533}" type="parTrans" cxnId="{5B2BDE33-5D86-4F99-A149-DF189FE8CD5B}">
      <dgm:prSet/>
      <dgm:spPr/>
      <dgm:t>
        <a:bodyPr/>
        <a:lstStyle/>
        <a:p>
          <a:endParaRPr lang="en-US"/>
        </a:p>
      </dgm:t>
    </dgm:pt>
    <dgm:pt modelId="{0FF0AFA0-E898-4B7E-8A1D-78659A220E30}" type="sibTrans" cxnId="{5B2BDE33-5D86-4F99-A149-DF189FE8CD5B}">
      <dgm:prSet/>
      <dgm:spPr/>
      <dgm:t>
        <a:bodyPr/>
        <a:lstStyle/>
        <a:p>
          <a:endParaRPr lang="en-US"/>
        </a:p>
      </dgm:t>
    </dgm:pt>
    <dgm:pt modelId="{B76A4300-287A-458D-AF13-F73FDB77B947}">
      <dgm:prSet/>
      <dgm:spPr/>
      <dgm:t>
        <a:bodyPr/>
        <a:lstStyle/>
        <a:p>
          <a:r>
            <a:rPr lang="de-DE" dirty="0">
              <a:latin typeface="Comic Sans MS" panose="030F0702030302020204" pitchFamily="66" charset="0"/>
            </a:rPr>
            <a:t>starken Wiedererkennungswert der Seite schaffen </a:t>
          </a:r>
          <a:endParaRPr lang="en-US" dirty="0">
            <a:latin typeface="Comic Sans MS" panose="030F0702030302020204" pitchFamily="66" charset="0"/>
          </a:endParaRPr>
        </a:p>
      </dgm:t>
    </dgm:pt>
    <dgm:pt modelId="{FDED7F0E-5EE5-4112-9457-CFAE74DEBA27}" type="parTrans" cxnId="{4C530597-5F78-4FB9-B01A-430465CE1F1E}">
      <dgm:prSet/>
      <dgm:spPr/>
      <dgm:t>
        <a:bodyPr/>
        <a:lstStyle/>
        <a:p>
          <a:endParaRPr lang="en-US"/>
        </a:p>
      </dgm:t>
    </dgm:pt>
    <dgm:pt modelId="{3ACEE997-217D-42B4-B507-0C9298A8DB1E}" type="sibTrans" cxnId="{4C530597-5F78-4FB9-B01A-430465CE1F1E}">
      <dgm:prSet/>
      <dgm:spPr/>
      <dgm:t>
        <a:bodyPr/>
        <a:lstStyle/>
        <a:p>
          <a:endParaRPr lang="en-US"/>
        </a:p>
      </dgm:t>
    </dgm:pt>
    <dgm:pt modelId="{5D4FB9EE-369E-4E54-A14A-ACF5AEC7F12D}" type="pres">
      <dgm:prSet presAssocID="{26A6B0D2-2AF4-44CC-AC94-891855CEA8C8}" presName="linear" presStyleCnt="0">
        <dgm:presLayoutVars>
          <dgm:animLvl val="lvl"/>
          <dgm:resizeHandles val="exact"/>
        </dgm:presLayoutVars>
      </dgm:prSet>
      <dgm:spPr/>
    </dgm:pt>
    <dgm:pt modelId="{FC2C94B6-B2EF-42F4-9485-0125C064FCEE}" type="pres">
      <dgm:prSet presAssocID="{9626CDB7-52DF-463F-B473-E0643E75CF75}" presName="parentText" presStyleLbl="node1" presStyleIdx="0" presStyleCnt="1" custLinFactNeighborY="-9992">
        <dgm:presLayoutVars>
          <dgm:chMax val="0"/>
          <dgm:bulletEnabled val="1"/>
        </dgm:presLayoutVars>
      </dgm:prSet>
      <dgm:spPr/>
    </dgm:pt>
    <dgm:pt modelId="{91E7E985-25CD-41CC-A5ED-8786836717E0}" type="pres">
      <dgm:prSet presAssocID="{9626CDB7-52DF-463F-B473-E0643E75CF75}" presName="childText" presStyleLbl="revTx" presStyleIdx="0" presStyleCnt="1">
        <dgm:presLayoutVars>
          <dgm:bulletEnabled val="1"/>
        </dgm:presLayoutVars>
      </dgm:prSet>
      <dgm:spPr/>
    </dgm:pt>
  </dgm:ptLst>
  <dgm:cxnLst>
    <dgm:cxn modelId="{A4021B06-DE2E-4303-A7FD-42586895679A}" type="presOf" srcId="{9626CDB7-52DF-463F-B473-E0643E75CF75}" destId="{FC2C94B6-B2EF-42F4-9485-0125C064FCEE}" srcOrd="0" destOrd="0" presId="urn:microsoft.com/office/officeart/2005/8/layout/vList2"/>
    <dgm:cxn modelId="{4D89140C-3001-43BB-9579-0B0AD28DB7EF}" type="presOf" srcId="{B76A4300-287A-458D-AF13-F73FDB77B947}" destId="{91E7E985-25CD-41CC-A5ED-8786836717E0}" srcOrd="0" destOrd="1" presId="urn:microsoft.com/office/officeart/2005/8/layout/vList2"/>
    <dgm:cxn modelId="{5B2BDE33-5D86-4F99-A149-DF189FE8CD5B}" srcId="{9626CDB7-52DF-463F-B473-E0643E75CF75}" destId="{446DACF6-95E8-4E0A-A449-8C4BB7D64796}" srcOrd="0" destOrd="0" parTransId="{B2579105-CADA-41BD-A152-2766C7452533}" sibTransId="{0FF0AFA0-E898-4B7E-8A1D-78659A220E30}"/>
    <dgm:cxn modelId="{F8AE765B-B118-4750-B8CA-34230C628900}" type="presOf" srcId="{446DACF6-95E8-4E0A-A449-8C4BB7D64796}" destId="{91E7E985-25CD-41CC-A5ED-8786836717E0}" srcOrd="0" destOrd="0" presId="urn:microsoft.com/office/officeart/2005/8/layout/vList2"/>
    <dgm:cxn modelId="{4C530597-5F78-4FB9-B01A-430465CE1F1E}" srcId="{9626CDB7-52DF-463F-B473-E0643E75CF75}" destId="{B76A4300-287A-458D-AF13-F73FDB77B947}" srcOrd="1" destOrd="0" parTransId="{FDED7F0E-5EE5-4112-9457-CFAE74DEBA27}" sibTransId="{3ACEE997-217D-42B4-B507-0C9298A8DB1E}"/>
    <dgm:cxn modelId="{A9CAA198-3082-4D62-B532-EFCB87806914}" type="presOf" srcId="{26A6B0D2-2AF4-44CC-AC94-891855CEA8C8}" destId="{5D4FB9EE-369E-4E54-A14A-ACF5AEC7F12D}" srcOrd="0" destOrd="0" presId="urn:microsoft.com/office/officeart/2005/8/layout/vList2"/>
    <dgm:cxn modelId="{CE2A99CF-0BB1-4185-B9C0-23EBCBACC3CA}" srcId="{26A6B0D2-2AF4-44CC-AC94-891855CEA8C8}" destId="{9626CDB7-52DF-463F-B473-E0643E75CF75}" srcOrd="0" destOrd="0" parTransId="{FD54EC30-137A-4085-8D98-AC24B9B67D29}" sibTransId="{56C07524-6749-4AAB-9D52-D48DCD890C51}"/>
    <dgm:cxn modelId="{DE7EA50B-A296-467F-80DB-D491FC4DE500}" type="presParOf" srcId="{5D4FB9EE-369E-4E54-A14A-ACF5AEC7F12D}" destId="{FC2C94B6-B2EF-42F4-9485-0125C064FCEE}" srcOrd="0" destOrd="0" presId="urn:microsoft.com/office/officeart/2005/8/layout/vList2"/>
    <dgm:cxn modelId="{18491654-5287-4B1D-BE69-F17553EA4FB5}" type="presParOf" srcId="{5D4FB9EE-369E-4E54-A14A-ACF5AEC7F12D}" destId="{91E7E985-25CD-41CC-A5ED-8786836717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6634C-C722-4056-8B00-E17D7835DD49}">
      <dsp:nvSpPr>
        <dsp:cNvPr id="0" name=""/>
        <dsp:cNvSpPr/>
      </dsp:nvSpPr>
      <dsp:spPr>
        <a:xfrm>
          <a:off x="0" y="1126"/>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D05A1C8F-153F-48E0-BA68-D0C084E2C870}">
      <dsp:nvSpPr>
        <dsp:cNvPr id="0" name=""/>
        <dsp:cNvSpPr/>
      </dsp:nvSpPr>
      <dsp:spPr>
        <a:xfrm>
          <a:off x="145267" y="109176"/>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FCA5D-4D92-4CD0-A02D-66BD9CECDEDE}">
      <dsp:nvSpPr>
        <dsp:cNvPr id="0" name=""/>
        <dsp:cNvSpPr/>
      </dsp:nvSpPr>
      <dsp:spPr>
        <a:xfrm>
          <a:off x="554656" y="1126"/>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1. Planung und Analyse </a:t>
          </a:r>
          <a:endParaRPr lang="en-US" sz="1900" kern="1200" dirty="0">
            <a:solidFill>
              <a:schemeClr val="bg1"/>
            </a:solidFill>
          </a:endParaRPr>
        </a:p>
      </dsp:txBody>
      <dsp:txXfrm>
        <a:off x="554656" y="1126"/>
        <a:ext cx="6339919" cy="480222"/>
      </dsp:txXfrm>
    </dsp:sp>
    <dsp:sp modelId="{8DCA47FD-4B0C-4310-9C92-4C6625740071}">
      <dsp:nvSpPr>
        <dsp:cNvPr id="0" name=""/>
        <dsp:cNvSpPr/>
      </dsp:nvSpPr>
      <dsp:spPr>
        <a:xfrm>
          <a:off x="0" y="60140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FC3FD877-2744-4E16-B35E-19F268592DD3}">
      <dsp:nvSpPr>
        <dsp:cNvPr id="0" name=""/>
        <dsp:cNvSpPr/>
      </dsp:nvSpPr>
      <dsp:spPr>
        <a:xfrm>
          <a:off x="145267" y="70945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6FC17-3E3C-48EE-9A99-489B48E6A292}">
      <dsp:nvSpPr>
        <dsp:cNvPr id="0" name=""/>
        <dsp:cNvSpPr/>
      </dsp:nvSpPr>
      <dsp:spPr>
        <a:xfrm>
          <a:off x="554656" y="60140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2. Entwurf</a:t>
          </a:r>
          <a:endParaRPr lang="en-US" sz="1900" kern="1200" dirty="0">
            <a:solidFill>
              <a:schemeClr val="bg1"/>
            </a:solidFill>
          </a:endParaRPr>
        </a:p>
      </dsp:txBody>
      <dsp:txXfrm>
        <a:off x="554656" y="601404"/>
        <a:ext cx="6339919" cy="480222"/>
      </dsp:txXfrm>
    </dsp:sp>
    <dsp:sp modelId="{2140A32A-C084-4B50-AD62-864F64370562}">
      <dsp:nvSpPr>
        <dsp:cNvPr id="0" name=""/>
        <dsp:cNvSpPr/>
      </dsp:nvSpPr>
      <dsp:spPr>
        <a:xfrm>
          <a:off x="0" y="1201682"/>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CAABE232-D00C-44D9-A3A7-002C411964E7}">
      <dsp:nvSpPr>
        <dsp:cNvPr id="0" name=""/>
        <dsp:cNvSpPr/>
      </dsp:nvSpPr>
      <dsp:spPr>
        <a:xfrm>
          <a:off x="145267" y="1309732"/>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44CAD-4909-4B4A-9FAA-709EE23DB6A1}">
      <dsp:nvSpPr>
        <dsp:cNvPr id="0" name=""/>
        <dsp:cNvSpPr/>
      </dsp:nvSpPr>
      <dsp:spPr>
        <a:xfrm>
          <a:off x="554656" y="1201682"/>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3. Implementierung</a:t>
          </a:r>
          <a:endParaRPr lang="en-US" sz="1900" kern="1200" dirty="0">
            <a:solidFill>
              <a:schemeClr val="bg1"/>
            </a:solidFill>
          </a:endParaRPr>
        </a:p>
      </dsp:txBody>
      <dsp:txXfrm>
        <a:off x="554656" y="1201682"/>
        <a:ext cx="6339919" cy="480222"/>
      </dsp:txXfrm>
    </dsp:sp>
    <dsp:sp modelId="{359EEB23-C9E9-4D9F-9C83-7E0A3F33300C}">
      <dsp:nvSpPr>
        <dsp:cNvPr id="0" name=""/>
        <dsp:cNvSpPr/>
      </dsp:nvSpPr>
      <dsp:spPr>
        <a:xfrm>
          <a:off x="0" y="1801959"/>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7FFBC173-1E80-44D8-ADD7-28C45AC7117E}">
      <dsp:nvSpPr>
        <dsp:cNvPr id="0" name=""/>
        <dsp:cNvSpPr/>
      </dsp:nvSpPr>
      <dsp:spPr>
        <a:xfrm>
          <a:off x="145267" y="1910009"/>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D8E8D-1FF7-47EC-B4E6-179986805AA1}">
      <dsp:nvSpPr>
        <dsp:cNvPr id="0" name=""/>
        <dsp:cNvSpPr/>
      </dsp:nvSpPr>
      <dsp:spPr>
        <a:xfrm>
          <a:off x="554656" y="1801959"/>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4. Vorstellung unserer Website</a:t>
          </a:r>
          <a:endParaRPr lang="en-US" sz="1900" kern="1200" dirty="0">
            <a:solidFill>
              <a:schemeClr val="bg1"/>
            </a:solidFill>
          </a:endParaRPr>
        </a:p>
      </dsp:txBody>
      <dsp:txXfrm>
        <a:off x="554656" y="1801959"/>
        <a:ext cx="6339919" cy="480222"/>
      </dsp:txXfrm>
    </dsp:sp>
    <dsp:sp modelId="{27FDDEF9-A5B4-49CE-8C13-04BF45C42EDF}">
      <dsp:nvSpPr>
        <dsp:cNvPr id="0" name=""/>
        <dsp:cNvSpPr/>
      </dsp:nvSpPr>
      <dsp:spPr>
        <a:xfrm>
          <a:off x="0" y="2402237"/>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A836F679-912C-4D33-B075-7D8ED24D10C4}">
      <dsp:nvSpPr>
        <dsp:cNvPr id="0" name=""/>
        <dsp:cNvSpPr/>
      </dsp:nvSpPr>
      <dsp:spPr>
        <a:xfrm>
          <a:off x="145267" y="2510287"/>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C171D-BCF0-4068-9805-AFD38A3C0494}">
      <dsp:nvSpPr>
        <dsp:cNvPr id="0" name=""/>
        <dsp:cNvSpPr/>
      </dsp:nvSpPr>
      <dsp:spPr>
        <a:xfrm>
          <a:off x="554656" y="2402237"/>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5. Code-Beispiel</a:t>
          </a:r>
        </a:p>
      </dsp:txBody>
      <dsp:txXfrm>
        <a:off x="554656" y="2402237"/>
        <a:ext cx="6339919" cy="480222"/>
      </dsp:txXfrm>
    </dsp:sp>
    <dsp:sp modelId="{4EB328CB-E669-486B-ADB5-4BB666237700}">
      <dsp:nvSpPr>
        <dsp:cNvPr id="0" name=""/>
        <dsp:cNvSpPr/>
      </dsp:nvSpPr>
      <dsp:spPr>
        <a:xfrm>
          <a:off x="0" y="3002514"/>
          <a:ext cx="6894576" cy="480222"/>
        </a:xfrm>
        <a:prstGeom prst="roundRect">
          <a:avLst>
            <a:gd name="adj" fmla="val 10000"/>
          </a:avLst>
        </a:prstGeom>
        <a:solidFill>
          <a:srgbClr val="83B25B"/>
        </a:solidFill>
        <a:ln>
          <a:noFill/>
        </a:ln>
        <a:effectLst/>
      </dsp:spPr>
      <dsp:style>
        <a:lnRef idx="0">
          <a:scrgbClr r="0" g="0" b="0"/>
        </a:lnRef>
        <a:fillRef idx="1">
          <a:scrgbClr r="0" g="0" b="0"/>
        </a:fillRef>
        <a:effectRef idx="0">
          <a:scrgbClr r="0" g="0" b="0"/>
        </a:effectRef>
        <a:fontRef idx="minor"/>
      </dsp:style>
    </dsp:sp>
    <dsp:sp modelId="{07600B1B-1BCA-41D2-9CAC-4B7A704ED485}">
      <dsp:nvSpPr>
        <dsp:cNvPr id="0" name=""/>
        <dsp:cNvSpPr/>
      </dsp:nvSpPr>
      <dsp:spPr>
        <a:xfrm>
          <a:off x="145267" y="3110564"/>
          <a:ext cx="264122" cy="264122"/>
        </a:xfrm>
        <a:prstGeom prst="rect">
          <a:avLst/>
        </a:prstGeom>
        <a:solidFill>
          <a:srgbClr val="83B25B"/>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5CAB3-0768-41B1-A258-7CE009161DAE}">
      <dsp:nvSpPr>
        <dsp:cNvPr id="0" name=""/>
        <dsp:cNvSpPr/>
      </dsp:nvSpPr>
      <dsp:spPr>
        <a:xfrm>
          <a:off x="554656" y="3002514"/>
          <a:ext cx="6339919" cy="48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24" tIns="50824" rIns="50824" bIns="50824" numCol="1" spcCol="1270" anchor="ctr" anchorCtr="0">
          <a:noAutofit/>
        </a:bodyPr>
        <a:lstStyle/>
        <a:p>
          <a:pPr marL="0" lvl="0" indent="0" algn="l" defTabSz="844550">
            <a:lnSpc>
              <a:spcPct val="100000"/>
            </a:lnSpc>
            <a:spcBef>
              <a:spcPct val="0"/>
            </a:spcBef>
            <a:spcAft>
              <a:spcPct val="35000"/>
            </a:spcAft>
            <a:buNone/>
          </a:pPr>
          <a:r>
            <a:rPr lang="de-DE" sz="1900" kern="1200" dirty="0">
              <a:solidFill>
                <a:schemeClr val="bg1"/>
              </a:solidFill>
            </a:rPr>
            <a:t>6. Fazit</a:t>
          </a:r>
          <a:endParaRPr lang="en-US" sz="1900" kern="1200" dirty="0">
            <a:solidFill>
              <a:schemeClr val="bg1"/>
            </a:solidFill>
          </a:endParaRPr>
        </a:p>
      </dsp:txBody>
      <dsp:txXfrm>
        <a:off x="554656" y="3002514"/>
        <a:ext cx="6339919" cy="4802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816075"/>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DE" sz="3100" kern="1200" dirty="0">
              <a:latin typeface="Comic Sans MS" panose="030F0702030302020204" pitchFamily="66" charset="0"/>
            </a:rPr>
            <a:t>Umsetzung mit </a:t>
          </a:r>
          <a:endParaRPr lang="en-US" sz="3100" kern="1200" dirty="0">
            <a:latin typeface="Comic Sans MS" panose="030F0702030302020204" pitchFamily="66" charset="0"/>
          </a:endParaRPr>
        </a:p>
      </dsp:txBody>
      <dsp:txXfrm>
        <a:off x="39837" y="39837"/>
        <a:ext cx="4731678" cy="736401"/>
      </dsp:txXfrm>
    </dsp:sp>
    <dsp:sp modelId="{91E7E985-25CD-41CC-A5ED-8786836717E0}">
      <dsp:nvSpPr>
        <dsp:cNvPr id="0" name=""/>
        <dsp:cNvSpPr/>
      </dsp:nvSpPr>
      <dsp:spPr>
        <a:xfrm>
          <a:off x="0" y="834194"/>
          <a:ext cx="4811352" cy="275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Schriftart </a:t>
          </a:r>
          <a:endParaRPr lang="en-US" sz="2400" kern="1200" dirty="0"/>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Farbschema</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Einbindung von Tieren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Kombination von Text und Bild </a:t>
          </a:r>
        </a:p>
        <a:p>
          <a:pPr marL="228600" lvl="1" indent="-228600" algn="l" defTabSz="1066800">
            <a:lnSpc>
              <a:spcPct val="90000"/>
            </a:lnSpc>
            <a:spcBef>
              <a:spcPct val="0"/>
            </a:spcBef>
            <a:spcAft>
              <a:spcPct val="20000"/>
            </a:spcAft>
            <a:buChar char="•"/>
          </a:pPr>
          <a:r>
            <a:rPr lang="de-DE" sz="2400" kern="1200" dirty="0">
              <a:latin typeface="Comic Sans MS" panose="030F0702030302020204" pitchFamily="66" charset="0"/>
            </a:rPr>
            <a:t>Klarheit und Einfachheit</a:t>
          </a:r>
        </a:p>
      </dsp:txBody>
      <dsp:txXfrm>
        <a:off x="0" y="834194"/>
        <a:ext cx="4811352" cy="2759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4255-FD8B-402C-A8EE-F3BD750083AE}">
      <dsp:nvSpPr>
        <dsp:cNvPr id="0" name=""/>
        <dsp:cNvSpPr/>
      </dsp:nvSpPr>
      <dsp:spPr>
        <a:xfrm>
          <a:off x="0" y="475"/>
          <a:ext cx="10515600" cy="1112015"/>
        </a:xfrm>
        <a:prstGeom prst="roundRect">
          <a:avLst>
            <a:gd name="adj" fmla="val 10000"/>
          </a:avLst>
        </a:prstGeom>
        <a:solidFill>
          <a:srgbClr val="D2EAB9"/>
        </a:solidFill>
        <a:ln>
          <a:solidFill>
            <a:srgbClr val="D2EAB9"/>
          </a:solidFill>
        </a:ln>
        <a:effectLst/>
      </dsp:spPr>
      <dsp:style>
        <a:lnRef idx="0">
          <a:scrgbClr r="0" g="0" b="0"/>
        </a:lnRef>
        <a:fillRef idx="1">
          <a:scrgbClr r="0" g="0" b="0"/>
        </a:fillRef>
        <a:effectRef idx="2">
          <a:scrgbClr r="0" g="0" b="0"/>
        </a:effectRef>
        <a:fontRef idx="minor"/>
      </dsp:style>
    </dsp:sp>
    <dsp:sp modelId="{4212A4DD-09FC-4DA8-A39D-96EFDCE5A9B7}">
      <dsp:nvSpPr>
        <dsp:cNvPr id="0" name=""/>
        <dsp:cNvSpPr/>
      </dsp:nvSpPr>
      <dsp:spPr>
        <a:xfrm>
          <a:off x="251738" y="220410"/>
          <a:ext cx="611608" cy="6116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rgbClr val="D8E7CB"/>
          </a:solidFill>
        </a:ln>
        <a:effectLst/>
      </dsp:spPr>
      <dsp:style>
        <a:lnRef idx="0">
          <a:scrgbClr r="0" g="0" b="0"/>
        </a:lnRef>
        <a:fillRef idx="3">
          <a:scrgbClr r="0" g="0" b="0"/>
        </a:fillRef>
        <a:effectRef idx="2">
          <a:scrgbClr r="0" g="0" b="0"/>
        </a:effectRef>
        <a:fontRef idx="minor">
          <a:schemeClr val="lt1"/>
        </a:fontRef>
      </dsp:style>
    </dsp:sp>
    <dsp:sp modelId="{774867E6-38ED-4D88-9F01-B17F7F56D81A}">
      <dsp:nvSpPr>
        <dsp:cNvPr id="0" name=""/>
        <dsp:cNvSpPr/>
      </dsp:nvSpPr>
      <dsp:spPr>
        <a:xfrm>
          <a:off x="1284377" y="475"/>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Grid-Layout</a:t>
          </a:r>
          <a:r>
            <a:rPr lang="de-DE" sz="2500" kern="1200" dirty="0"/>
            <a:t> zur Strukturierung  der Main, des Footers und zur Generierung der seitlichen Abstände</a:t>
          </a:r>
          <a:endParaRPr lang="en-US" sz="2500" kern="1200" dirty="0"/>
        </a:p>
      </dsp:txBody>
      <dsp:txXfrm>
        <a:off x="1284377" y="475"/>
        <a:ext cx="9231222" cy="1112015"/>
      </dsp:txXfrm>
    </dsp:sp>
    <dsp:sp modelId="{2BFC8819-5B0F-4AAF-9142-75AC37FE7C67}">
      <dsp:nvSpPr>
        <dsp:cNvPr id="0" name=""/>
        <dsp:cNvSpPr/>
      </dsp:nvSpPr>
      <dsp:spPr>
        <a:xfrm>
          <a:off x="0" y="1390494"/>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9E3815BA-323E-472E-8037-025C5210B8D0}">
      <dsp:nvSpPr>
        <dsp:cNvPr id="0" name=""/>
        <dsp:cNvSpPr/>
      </dsp:nvSpPr>
      <dsp:spPr>
        <a:xfrm>
          <a:off x="354524" y="1646746"/>
          <a:ext cx="611608" cy="6116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E28E185-0195-4BAE-80AA-E8752D28D77A}">
      <dsp:nvSpPr>
        <dsp:cNvPr id="0" name=""/>
        <dsp:cNvSpPr/>
      </dsp:nvSpPr>
      <dsp:spPr>
        <a:xfrm>
          <a:off x="1284377" y="1390494"/>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de-DE" sz="2500" b="1" kern="1200" dirty="0"/>
            <a:t>Flexbox-Layout</a:t>
          </a:r>
          <a:r>
            <a:rPr lang="de-DE" sz="2500" kern="1200" dirty="0"/>
            <a:t> innerhalb der Main und Navigation für das Responsive Design </a:t>
          </a:r>
          <a:endParaRPr lang="en-US" sz="2500" kern="1200" dirty="0"/>
        </a:p>
      </dsp:txBody>
      <dsp:txXfrm>
        <a:off x="1284377" y="1390494"/>
        <a:ext cx="9231222" cy="1112015"/>
      </dsp:txXfrm>
    </dsp:sp>
    <dsp:sp modelId="{64359687-229B-40B3-A8A6-FE48B6BE7791}">
      <dsp:nvSpPr>
        <dsp:cNvPr id="0" name=""/>
        <dsp:cNvSpPr/>
      </dsp:nvSpPr>
      <dsp:spPr>
        <a:xfrm>
          <a:off x="0" y="2780513"/>
          <a:ext cx="10515600" cy="1112015"/>
        </a:xfrm>
        <a:prstGeom prst="roundRect">
          <a:avLst>
            <a:gd name="adj" fmla="val 10000"/>
          </a:avLst>
        </a:prstGeom>
        <a:solidFill>
          <a:srgbClr val="D2EAB9"/>
        </a:solidFill>
        <a:ln>
          <a:noFill/>
        </a:ln>
        <a:effectLst/>
      </dsp:spPr>
      <dsp:style>
        <a:lnRef idx="0">
          <a:scrgbClr r="0" g="0" b="0"/>
        </a:lnRef>
        <a:fillRef idx="1">
          <a:scrgbClr r="0" g="0" b="0"/>
        </a:fillRef>
        <a:effectRef idx="2">
          <a:scrgbClr r="0" g="0" b="0"/>
        </a:effectRef>
        <a:fontRef idx="minor"/>
      </dsp:style>
    </dsp:sp>
    <dsp:sp modelId="{D62C814C-051A-453B-BDAB-A927EE6F2ACF}">
      <dsp:nvSpPr>
        <dsp:cNvPr id="0" name=""/>
        <dsp:cNvSpPr/>
      </dsp:nvSpPr>
      <dsp:spPr>
        <a:xfrm>
          <a:off x="336384" y="3030716"/>
          <a:ext cx="611608" cy="6116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F6A733-3951-4A30-9184-BC68113AFFFB}">
      <dsp:nvSpPr>
        <dsp:cNvPr id="0" name=""/>
        <dsp:cNvSpPr/>
      </dsp:nvSpPr>
      <dsp:spPr>
        <a:xfrm>
          <a:off x="1284377" y="2780513"/>
          <a:ext cx="9231222" cy="111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88" tIns="117688" rIns="117688" bIns="117688" numCol="1" spcCol="1270" anchor="ctr" anchorCtr="0">
          <a:noAutofit/>
        </a:bodyPr>
        <a:lstStyle/>
        <a:p>
          <a:pPr marL="0" lvl="0" indent="0" algn="l" defTabSz="1111250">
            <a:lnSpc>
              <a:spcPct val="100000"/>
            </a:lnSpc>
            <a:spcBef>
              <a:spcPct val="0"/>
            </a:spcBef>
            <a:spcAft>
              <a:spcPct val="35000"/>
            </a:spcAft>
            <a:buNone/>
          </a:pPr>
          <a:r>
            <a:rPr lang="en-US" sz="2500" b="1" kern="1200" dirty="0"/>
            <a:t>Media Queries</a:t>
          </a:r>
          <a:r>
            <a:rPr lang="en-US" sz="2500" kern="1200" dirty="0"/>
            <a:t>, um </a:t>
          </a:r>
          <a:r>
            <a:rPr lang="en-AU" sz="2500" kern="1200" noProof="0" dirty="0"/>
            <a:t>Flexbox</a:t>
          </a:r>
          <a:r>
            <a:rPr lang="de-DE" sz="2500" kern="1200" noProof="0" dirty="0"/>
            <a:t>-Umbrüche bewusst zu beeinflussen </a:t>
          </a:r>
        </a:p>
      </dsp:txBody>
      <dsp:txXfrm>
        <a:off x="1284377" y="2780513"/>
        <a:ext cx="9231222" cy="11120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A837-0C61-4073-8024-D05F6FBDF691}">
      <dsp:nvSpPr>
        <dsp:cNvPr id="0" name=""/>
        <dsp:cNvSpPr/>
      </dsp:nvSpPr>
      <dsp:spPr>
        <a:xfrm rot="5400000">
          <a:off x="6555113" y="-2618368"/>
          <a:ext cx="1190988" cy="6729984"/>
        </a:xfrm>
        <a:prstGeom prst="round2SameRect">
          <a:avLst/>
        </a:prstGeom>
        <a:solidFill>
          <a:srgbClr val="D2EAB9"/>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de-DE" sz="1600" kern="1200" dirty="0"/>
            <a:t>Bildrecherche</a:t>
          </a:r>
          <a:endParaRPr lang="en-US" sz="1600" kern="1200" dirty="0"/>
        </a:p>
        <a:p>
          <a:pPr marL="171450" lvl="1" indent="-171450" algn="l" defTabSz="711200">
            <a:lnSpc>
              <a:spcPct val="90000"/>
            </a:lnSpc>
            <a:spcBef>
              <a:spcPct val="0"/>
            </a:spcBef>
            <a:spcAft>
              <a:spcPct val="15000"/>
            </a:spcAft>
            <a:buChar char="•"/>
          </a:pPr>
          <a:r>
            <a:rPr lang="de-DE" sz="1600" kern="1200" dirty="0"/>
            <a:t>Dokumentation</a:t>
          </a:r>
          <a:endParaRPr lang="en-US" sz="1600" kern="1200" dirty="0"/>
        </a:p>
        <a:p>
          <a:pPr marL="171450" lvl="1" indent="-171450" algn="l" defTabSz="711200">
            <a:lnSpc>
              <a:spcPct val="90000"/>
            </a:lnSpc>
            <a:spcBef>
              <a:spcPct val="0"/>
            </a:spcBef>
            <a:spcAft>
              <a:spcPct val="15000"/>
            </a:spcAft>
            <a:buChar char="•"/>
          </a:pPr>
          <a:r>
            <a:rPr lang="de-DE" sz="1600" i="1" kern="1200" dirty="0"/>
            <a:t>Aktuelles</a:t>
          </a:r>
          <a:endParaRPr lang="en-US" sz="1600" kern="1200" dirty="0"/>
        </a:p>
      </dsp:txBody>
      <dsp:txXfrm rot="-5400000">
        <a:off x="3785616" y="209268"/>
        <a:ext cx="6671845" cy="1074710"/>
      </dsp:txXfrm>
    </dsp:sp>
    <dsp:sp modelId="{6D9DB903-698C-466B-8F7C-38208B1F2054}">
      <dsp:nvSpPr>
        <dsp:cNvPr id="0" name=""/>
        <dsp:cNvSpPr/>
      </dsp:nvSpPr>
      <dsp:spPr>
        <a:xfrm>
          <a:off x="0" y="2255"/>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Lucas-Manfred Herpe </a:t>
          </a:r>
          <a:endParaRPr lang="en-US" sz="2800" kern="1200" dirty="0"/>
        </a:p>
      </dsp:txBody>
      <dsp:txXfrm>
        <a:off x="72674" y="74929"/>
        <a:ext cx="3640268" cy="1343388"/>
      </dsp:txXfrm>
    </dsp:sp>
    <dsp:sp modelId="{823B4EFD-7529-46AE-A080-8D9722F736CF}">
      <dsp:nvSpPr>
        <dsp:cNvPr id="0" name=""/>
        <dsp:cNvSpPr/>
      </dsp:nvSpPr>
      <dsp:spPr>
        <a:xfrm rot="5400000">
          <a:off x="6555113" y="-1055195"/>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de-DE" sz="1600" kern="1200" dirty="0"/>
            <a:t>Grundlegendes Design (Header mit Menü, Footer, Responsive Design und Grid-Layout für main)</a:t>
          </a:r>
          <a:endParaRPr lang="en-US" sz="1600" kern="1200" dirty="0"/>
        </a:p>
        <a:p>
          <a:pPr marL="171450" lvl="1" indent="-171450" algn="l" defTabSz="711200">
            <a:lnSpc>
              <a:spcPct val="90000"/>
            </a:lnSpc>
            <a:spcBef>
              <a:spcPct val="0"/>
            </a:spcBef>
            <a:spcAft>
              <a:spcPct val="15000"/>
            </a:spcAft>
            <a:buChar char="•"/>
          </a:pPr>
          <a:r>
            <a:rPr lang="de-DE" sz="1600" i="1" kern="1200" dirty="0"/>
            <a:t>Startseite, Login, Impressum, </a:t>
          </a:r>
          <a:r>
            <a:rPr lang="de-DE" sz="1600" kern="1200" dirty="0"/>
            <a:t>finaler Abschluss </a:t>
          </a:r>
          <a:r>
            <a:rPr lang="de-DE" sz="1600" i="1" kern="1200" dirty="0"/>
            <a:t>Aktuelles</a:t>
          </a:r>
          <a:endParaRPr lang="en-US" sz="1600" kern="1200" dirty="0"/>
        </a:p>
        <a:p>
          <a:pPr marL="171450" lvl="1" indent="-171450" algn="l" defTabSz="711200">
            <a:lnSpc>
              <a:spcPct val="90000"/>
            </a:lnSpc>
            <a:spcBef>
              <a:spcPct val="0"/>
            </a:spcBef>
            <a:spcAft>
              <a:spcPct val="15000"/>
            </a:spcAft>
            <a:buChar char="•"/>
          </a:pPr>
          <a:r>
            <a:rPr lang="de-DE" sz="1600" kern="1200" dirty="0"/>
            <a:t>Dokumentation</a:t>
          </a:r>
          <a:r>
            <a:rPr lang="en-US" sz="1600" kern="1200" dirty="0"/>
            <a:t> </a:t>
          </a:r>
        </a:p>
      </dsp:txBody>
      <dsp:txXfrm rot="-5400000">
        <a:off x="3785616" y="1772441"/>
        <a:ext cx="6671845" cy="1074710"/>
      </dsp:txXfrm>
    </dsp:sp>
    <dsp:sp modelId="{3560A2DB-C8AA-485E-9E54-D5D44CD620BA}">
      <dsp:nvSpPr>
        <dsp:cNvPr id="0" name=""/>
        <dsp:cNvSpPr/>
      </dsp:nvSpPr>
      <dsp:spPr>
        <a:xfrm>
          <a:off x="0" y="1565428"/>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Stephanie Wachs </a:t>
          </a:r>
          <a:endParaRPr lang="en-US" sz="2800" kern="1200" dirty="0"/>
        </a:p>
      </dsp:txBody>
      <dsp:txXfrm>
        <a:off x="72674" y="1638102"/>
        <a:ext cx="3640268" cy="1343388"/>
      </dsp:txXfrm>
    </dsp:sp>
    <dsp:sp modelId="{377237D3-1A9D-4BE9-A7EB-797899DBC117}">
      <dsp:nvSpPr>
        <dsp:cNvPr id="0" name=""/>
        <dsp:cNvSpPr/>
      </dsp:nvSpPr>
      <dsp:spPr>
        <a:xfrm rot="5400000">
          <a:off x="6555113" y="507977"/>
          <a:ext cx="1190988" cy="6729984"/>
        </a:xfrm>
        <a:prstGeom prst="round2SameRect">
          <a:avLst/>
        </a:prstGeom>
        <a:solidFill>
          <a:srgbClr val="D2EAB9">
            <a:alpha val="90000"/>
          </a:srgb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de-DE" sz="1600" i="1" kern="1200" dirty="0"/>
            <a:t>Unsere Tiere</a:t>
          </a:r>
          <a:r>
            <a:rPr lang="de-DE" sz="1600" kern="1200" dirty="0"/>
            <a:t>, </a:t>
          </a:r>
          <a:r>
            <a:rPr lang="de-DE" sz="1600" i="1" kern="1200" dirty="0"/>
            <a:t>Vermisst/Gefunden </a:t>
          </a:r>
          <a:r>
            <a:rPr lang="de-DE" sz="1600" kern="1200" dirty="0"/>
            <a:t>+ Formulare, </a:t>
          </a:r>
          <a:r>
            <a:rPr lang="de-DE" sz="1600" i="1" kern="1200" dirty="0"/>
            <a:t>Service/Infos </a:t>
          </a:r>
          <a:r>
            <a:rPr lang="de-DE" sz="1600" kern="1200" dirty="0"/>
            <a:t>+ Formular, </a:t>
          </a:r>
          <a:r>
            <a:rPr lang="de-DE" sz="1600" i="1" kern="1200" dirty="0"/>
            <a:t>Weiterlesen</a:t>
          </a:r>
          <a:r>
            <a:rPr lang="de-DE" sz="1600" kern="1200" dirty="0"/>
            <a:t> </a:t>
          </a:r>
          <a:endParaRPr lang="en-US" sz="1600" kern="1200" dirty="0"/>
        </a:p>
        <a:p>
          <a:pPr marL="171450" lvl="1" indent="-171450" algn="l" defTabSz="711200">
            <a:lnSpc>
              <a:spcPct val="90000"/>
            </a:lnSpc>
            <a:spcBef>
              <a:spcPct val="0"/>
            </a:spcBef>
            <a:spcAft>
              <a:spcPct val="15000"/>
            </a:spcAft>
            <a:buChar char="•"/>
          </a:pPr>
          <a:r>
            <a:rPr lang="de-DE" sz="1600" kern="1200" dirty="0"/>
            <a:t>Durckausgabe </a:t>
          </a:r>
          <a:r>
            <a:rPr lang="de-DE" sz="1600" i="1" kern="1200" dirty="0"/>
            <a:t>Vermisst/Gefunden</a:t>
          </a:r>
          <a:endParaRPr lang="en-US" sz="1600" kern="1200" dirty="0"/>
        </a:p>
        <a:p>
          <a:pPr marL="171450" lvl="1" indent="-171450" algn="l" defTabSz="711200">
            <a:lnSpc>
              <a:spcPct val="90000"/>
            </a:lnSpc>
            <a:spcBef>
              <a:spcPct val="0"/>
            </a:spcBef>
            <a:spcAft>
              <a:spcPct val="15000"/>
            </a:spcAft>
            <a:buChar char="•"/>
          </a:pPr>
          <a:r>
            <a:rPr lang="en-US" sz="1600" kern="1200" dirty="0" err="1"/>
            <a:t>Präsentation</a:t>
          </a:r>
          <a:r>
            <a:rPr lang="en-US" sz="1600" kern="1200" dirty="0"/>
            <a:t> </a:t>
          </a:r>
        </a:p>
      </dsp:txBody>
      <dsp:txXfrm rot="-5400000">
        <a:off x="3785616" y="3335614"/>
        <a:ext cx="6671845" cy="1074710"/>
      </dsp:txXfrm>
    </dsp:sp>
    <dsp:sp modelId="{2BD04B63-2F8F-48BA-8453-ECB9995D841C}">
      <dsp:nvSpPr>
        <dsp:cNvPr id="0" name=""/>
        <dsp:cNvSpPr/>
      </dsp:nvSpPr>
      <dsp:spPr>
        <a:xfrm>
          <a:off x="0" y="3128601"/>
          <a:ext cx="3785616" cy="1488736"/>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Josephina Burger</a:t>
          </a:r>
          <a:endParaRPr lang="en-US" sz="2800" kern="1200" dirty="0"/>
        </a:p>
      </dsp:txBody>
      <dsp:txXfrm>
        <a:off x="72674" y="3201275"/>
        <a:ext cx="3640268" cy="13433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Nutzerfreundlichkeit</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34471"/>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Struktur</a:t>
          </a:r>
          <a:r>
            <a:rPr lang="de-DE" sz="2600" kern="1200" dirty="0"/>
            <a:t> </a:t>
          </a:r>
          <a:endParaRPr lang="en-US" sz="2600" kern="1200" dirty="0"/>
        </a:p>
      </dsp:txBody>
      <dsp:txXfrm>
        <a:off x="35640" y="70111"/>
        <a:ext cx="10444320" cy="658800"/>
      </dsp:txXfrm>
    </dsp:sp>
    <dsp:sp modelId="{ED041326-54D5-45B7-86DC-65539937C454}">
      <dsp:nvSpPr>
        <dsp:cNvPr id="0" name=""/>
        <dsp:cNvSpPr/>
      </dsp:nvSpPr>
      <dsp:spPr>
        <a:xfrm>
          <a:off x="0" y="77882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778824"/>
        <a:ext cx="10515600" cy="430560"/>
      </dsp:txXfrm>
    </dsp:sp>
    <dsp:sp modelId="{B43727EA-16D9-430D-8D11-081E1C993A83}">
      <dsp:nvSpPr>
        <dsp:cNvPr id="0" name=""/>
        <dsp:cNvSpPr/>
      </dsp:nvSpPr>
      <dsp:spPr>
        <a:xfrm>
          <a:off x="0" y="120938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Nutzerfreundlichkeit</a:t>
          </a:r>
          <a:endParaRPr lang="en-US" sz="2600" kern="1200" dirty="0">
            <a:latin typeface="Comic Sans MS" panose="030F0702030302020204" pitchFamily="66" charset="0"/>
          </a:endParaRPr>
        </a:p>
      </dsp:txBody>
      <dsp:txXfrm>
        <a:off x="35640" y="1245024"/>
        <a:ext cx="10444320" cy="658800"/>
      </dsp:txXfrm>
    </dsp:sp>
    <dsp:sp modelId="{057F216B-1090-45FF-B7E6-E915016CE6F2}">
      <dsp:nvSpPr>
        <dsp:cNvPr id="0" name=""/>
        <dsp:cNvSpPr/>
      </dsp:nvSpPr>
      <dsp:spPr>
        <a:xfrm>
          <a:off x="0" y="193946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1939464"/>
        <a:ext cx="10515600" cy="430560"/>
      </dsp:txXfrm>
    </dsp:sp>
    <dsp:sp modelId="{3F7EC42D-EF0A-4FFB-8543-E513C262189E}">
      <dsp:nvSpPr>
        <dsp:cNvPr id="0" name=""/>
        <dsp:cNvSpPr/>
      </dsp:nvSpPr>
      <dsp:spPr>
        <a:xfrm>
          <a:off x="0" y="237002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Design </a:t>
          </a:r>
          <a:endParaRPr lang="en-US" sz="2600" kern="1200" dirty="0">
            <a:latin typeface="Comic Sans MS" panose="030F0702030302020204" pitchFamily="66" charset="0"/>
          </a:endParaRPr>
        </a:p>
      </dsp:txBody>
      <dsp:txXfrm>
        <a:off x="35640" y="2405664"/>
        <a:ext cx="10444320" cy="658800"/>
      </dsp:txXfrm>
    </dsp:sp>
    <dsp:sp modelId="{8B283528-E57C-4656-9239-AFFDC88969BA}">
      <dsp:nvSpPr>
        <dsp:cNvPr id="0" name=""/>
        <dsp:cNvSpPr/>
      </dsp:nvSpPr>
      <dsp:spPr>
        <a:xfrm>
          <a:off x="0" y="310010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3100104"/>
        <a:ext cx="10515600" cy="430560"/>
      </dsp:txXfrm>
    </dsp:sp>
    <dsp:sp modelId="{ED0F1650-C3C6-4DC5-BFD8-D07B6D02D3B9}">
      <dsp:nvSpPr>
        <dsp:cNvPr id="0" name=""/>
        <dsp:cNvSpPr/>
      </dsp:nvSpPr>
      <dsp:spPr>
        <a:xfrm>
          <a:off x="0" y="3530664"/>
          <a:ext cx="10515600" cy="73008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de-DE" sz="2600" kern="1200" dirty="0">
              <a:latin typeface="Comic Sans MS" panose="030F0702030302020204" pitchFamily="66" charset="0"/>
            </a:rPr>
            <a:t>Funktionen</a:t>
          </a:r>
          <a:r>
            <a:rPr lang="de-DE" sz="2600" kern="1200" dirty="0"/>
            <a:t> </a:t>
          </a:r>
          <a:endParaRPr lang="en-US" sz="2600" kern="1200" dirty="0"/>
        </a:p>
      </dsp:txBody>
      <dsp:txXfrm>
        <a:off x="35640" y="3566304"/>
        <a:ext cx="10444320" cy="658800"/>
      </dsp:txXfrm>
    </dsp:sp>
    <dsp:sp modelId="{2543E1C4-7A5E-42A9-B538-36E119641B51}">
      <dsp:nvSpPr>
        <dsp:cNvPr id="0" name=""/>
        <dsp:cNvSpPr/>
      </dsp:nvSpPr>
      <dsp:spPr>
        <a:xfrm>
          <a:off x="0" y="4260744"/>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100000"/>
            </a:lnSpc>
            <a:spcBef>
              <a:spcPct val="0"/>
            </a:spcBef>
            <a:spcAft>
              <a:spcPct val="20000"/>
            </a:spcAft>
            <a:buChar char="•"/>
          </a:pPr>
          <a:endParaRPr lang="en-US" sz="2000" kern="1200" dirty="0">
            <a:latin typeface="Comic Sans MS" panose="030F0702030302020204" pitchFamily="66" charset="0"/>
          </a:endParaRPr>
        </a:p>
      </dsp:txBody>
      <dsp:txXfrm>
        <a:off x="0" y="4260744"/>
        <a:ext cx="10515600" cy="430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7236-7FDB-47DB-ABCA-C120D7733C3E}">
      <dsp:nvSpPr>
        <dsp:cNvPr id="0" name=""/>
        <dsp:cNvSpPr/>
      </dsp:nvSpPr>
      <dsp:spPr>
        <a:xfrm>
          <a:off x="0" y="4154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Struktur</a:t>
          </a:r>
          <a:r>
            <a:rPr lang="de-DE" sz="2200" kern="1200" dirty="0"/>
            <a:t> </a:t>
          </a:r>
          <a:endParaRPr lang="en-US" sz="2200" kern="1200" dirty="0"/>
        </a:p>
      </dsp:txBody>
      <dsp:txXfrm>
        <a:off x="30157" y="71701"/>
        <a:ext cx="10455286" cy="557446"/>
      </dsp:txXfrm>
    </dsp:sp>
    <dsp:sp modelId="{ED041326-54D5-45B7-86DC-65539937C454}">
      <dsp:nvSpPr>
        <dsp:cNvPr id="0" name=""/>
        <dsp:cNvSpPr/>
      </dsp:nvSpPr>
      <dsp:spPr>
        <a:xfrm>
          <a:off x="0" y="659304"/>
          <a:ext cx="105156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Übersichtliches Menü passend zu den Anforderungen der Zielgruppe</a:t>
          </a:r>
          <a:endParaRPr lang="en-US" sz="1700" kern="1200" dirty="0">
            <a:latin typeface="Comic Sans MS" panose="030F0702030302020204" pitchFamily="66" charset="0"/>
          </a:endParaRPr>
        </a:p>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Responsive Design</a:t>
          </a:r>
          <a:endParaRPr lang="en-US" sz="1700" kern="1200" dirty="0">
            <a:latin typeface="Comic Sans MS" panose="030F0702030302020204" pitchFamily="66" charset="0"/>
          </a:endParaRPr>
        </a:p>
      </dsp:txBody>
      <dsp:txXfrm>
        <a:off x="0" y="659304"/>
        <a:ext cx="10515600" cy="728640"/>
      </dsp:txXfrm>
    </dsp:sp>
    <dsp:sp modelId="{B43727EA-16D9-430D-8D11-081E1C993A83}">
      <dsp:nvSpPr>
        <dsp:cNvPr id="0" name=""/>
        <dsp:cNvSpPr/>
      </dsp:nvSpPr>
      <dsp:spPr>
        <a:xfrm>
          <a:off x="0" y="138794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noProof="0" dirty="0">
              <a:latin typeface="Comic Sans MS" panose="030F0702030302020204" pitchFamily="66" charset="0"/>
            </a:rPr>
            <a:t>Nutzerfreundlichkei</a:t>
          </a:r>
          <a:r>
            <a:rPr lang="en-US" sz="2200" kern="1200" dirty="0">
              <a:latin typeface="Comic Sans MS" panose="030F0702030302020204" pitchFamily="66" charset="0"/>
            </a:rPr>
            <a:t>t</a:t>
          </a:r>
        </a:p>
      </dsp:txBody>
      <dsp:txXfrm>
        <a:off x="30157" y="1418101"/>
        <a:ext cx="10455286" cy="557446"/>
      </dsp:txXfrm>
    </dsp:sp>
    <dsp:sp modelId="{057F216B-1090-45FF-B7E6-E915016CE6F2}">
      <dsp:nvSpPr>
        <dsp:cNvPr id="0" name=""/>
        <dsp:cNvSpPr/>
      </dsp:nvSpPr>
      <dsp:spPr>
        <a:xfrm>
          <a:off x="0" y="2005704"/>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Interaktive Elemente im Menü, bei Buttons und Tierbildern </a:t>
          </a:r>
          <a:endParaRPr lang="en-US" sz="1700" kern="1200" dirty="0">
            <a:latin typeface="Comic Sans MS" panose="030F0702030302020204" pitchFamily="66" charset="0"/>
          </a:endParaRPr>
        </a:p>
      </dsp:txBody>
      <dsp:txXfrm>
        <a:off x="0" y="2005704"/>
        <a:ext cx="10515600" cy="364320"/>
      </dsp:txXfrm>
    </dsp:sp>
    <dsp:sp modelId="{3F7EC42D-EF0A-4FFB-8543-E513C262189E}">
      <dsp:nvSpPr>
        <dsp:cNvPr id="0" name=""/>
        <dsp:cNvSpPr/>
      </dsp:nvSpPr>
      <dsp:spPr>
        <a:xfrm>
          <a:off x="0" y="237002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Design</a:t>
          </a:r>
          <a:r>
            <a:rPr lang="de-DE" sz="2200" kern="1200" dirty="0"/>
            <a:t> </a:t>
          </a:r>
          <a:endParaRPr lang="en-US" sz="2200" kern="1200" dirty="0"/>
        </a:p>
      </dsp:txBody>
      <dsp:txXfrm>
        <a:off x="30157" y="2400181"/>
        <a:ext cx="10455286" cy="557446"/>
      </dsp:txXfrm>
    </dsp:sp>
    <dsp:sp modelId="{8B283528-E57C-4656-9239-AFFDC88969BA}">
      <dsp:nvSpPr>
        <dsp:cNvPr id="0" name=""/>
        <dsp:cNvSpPr/>
      </dsp:nvSpPr>
      <dsp:spPr>
        <a:xfrm>
          <a:off x="0" y="2987784"/>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Hoher Wiedererkennungswert durch einheitliches und ansprechendes Design und Logo</a:t>
          </a:r>
          <a:endParaRPr lang="en-US" sz="1700" kern="1200" dirty="0">
            <a:latin typeface="Comic Sans MS" panose="030F0702030302020204" pitchFamily="66" charset="0"/>
          </a:endParaRPr>
        </a:p>
      </dsp:txBody>
      <dsp:txXfrm>
        <a:off x="0" y="2987784"/>
        <a:ext cx="10515600" cy="364320"/>
      </dsp:txXfrm>
    </dsp:sp>
    <dsp:sp modelId="{ED0F1650-C3C6-4DC5-BFD8-D07B6D02D3B9}">
      <dsp:nvSpPr>
        <dsp:cNvPr id="0" name=""/>
        <dsp:cNvSpPr/>
      </dsp:nvSpPr>
      <dsp:spPr>
        <a:xfrm>
          <a:off x="0" y="3352104"/>
          <a:ext cx="10515600" cy="61776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de-DE" sz="2200" kern="1200" dirty="0">
              <a:latin typeface="Comic Sans MS" panose="030F0702030302020204" pitchFamily="66" charset="0"/>
            </a:rPr>
            <a:t>Funktionen</a:t>
          </a:r>
          <a:r>
            <a:rPr lang="de-DE" sz="2200" kern="1200" dirty="0"/>
            <a:t> </a:t>
          </a:r>
          <a:endParaRPr lang="en-US" sz="2200" kern="1200" dirty="0"/>
        </a:p>
      </dsp:txBody>
      <dsp:txXfrm>
        <a:off x="30157" y="3382261"/>
        <a:ext cx="10455286" cy="557446"/>
      </dsp:txXfrm>
    </dsp:sp>
    <dsp:sp modelId="{2543E1C4-7A5E-42A9-B538-36E119641B51}">
      <dsp:nvSpPr>
        <dsp:cNvPr id="0" name=""/>
        <dsp:cNvSpPr/>
      </dsp:nvSpPr>
      <dsp:spPr>
        <a:xfrm>
          <a:off x="0" y="3969864"/>
          <a:ext cx="105156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Über Login zu Formularen </a:t>
          </a:r>
          <a:endParaRPr lang="en-US" sz="1700" kern="1200" dirty="0">
            <a:latin typeface="Comic Sans MS" panose="030F0702030302020204" pitchFamily="66" charset="0"/>
          </a:endParaRPr>
        </a:p>
        <a:p>
          <a:pPr marL="171450" lvl="1" indent="-171450" algn="l" defTabSz="755650">
            <a:lnSpc>
              <a:spcPct val="100000"/>
            </a:lnSpc>
            <a:spcBef>
              <a:spcPct val="0"/>
            </a:spcBef>
            <a:spcAft>
              <a:spcPct val="20000"/>
            </a:spcAft>
            <a:buChar char="•"/>
          </a:pPr>
          <a:r>
            <a:rPr lang="de-DE" sz="1700" kern="1200" dirty="0">
              <a:latin typeface="Comic Sans MS" panose="030F0702030302020204" pitchFamily="66" charset="0"/>
            </a:rPr>
            <a:t>Filterbare Tierübersicht </a:t>
          </a:r>
          <a:endParaRPr lang="en-US" sz="1700" kern="1200" dirty="0">
            <a:latin typeface="Comic Sans MS" panose="030F0702030302020204" pitchFamily="66" charset="0"/>
          </a:endParaRPr>
        </a:p>
      </dsp:txBody>
      <dsp:txXfrm>
        <a:off x="0" y="3969864"/>
        <a:ext cx="10515600" cy="728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381430"/>
        <a:ext cx="1515642" cy="734955"/>
      </dsp:txXfrm>
    </dsp:sp>
    <dsp:sp modelId="{D15AF5DD-09D4-42F2-AB59-2B00D7B5E5F6}">
      <dsp:nvSpPr>
        <dsp:cNvPr id="0" name=""/>
        <dsp:cNvSpPr/>
      </dsp:nvSpPr>
      <dsp:spPr>
        <a:xfrm>
          <a:off x="1961407"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381430"/>
        <a:ext cx="1515642" cy="734955"/>
      </dsp:txXfrm>
    </dsp:sp>
    <dsp:sp modelId="{5A008197-DCD6-4850-A6A3-9FE17641BBAB}">
      <dsp:nvSpPr>
        <dsp:cNvPr id="0" name=""/>
        <dsp:cNvSpPr/>
      </dsp:nvSpPr>
      <dsp:spPr>
        <a:xfrm>
          <a:off x="3913124"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381430"/>
        <a:ext cx="1515642" cy="734955"/>
      </dsp:txXfrm>
    </dsp:sp>
    <dsp:sp modelId="{B112F588-71FC-4641-911D-C782CEBDAD3A}">
      <dsp:nvSpPr>
        <dsp:cNvPr id="0" name=""/>
        <dsp:cNvSpPr/>
      </dsp:nvSpPr>
      <dsp:spPr>
        <a:xfrm>
          <a:off x="5864842"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381430"/>
        <a:ext cx="1515642" cy="734955"/>
      </dsp:txXfrm>
    </dsp:sp>
    <dsp:sp modelId="{F5AC45BB-80B4-48A9-B16F-6E490D34A1B5}">
      <dsp:nvSpPr>
        <dsp:cNvPr id="0" name=""/>
        <dsp:cNvSpPr/>
      </dsp:nvSpPr>
      <dsp:spPr>
        <a:xfrm>
          <a:off x="7816560"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381430"/>
        <a:ext cx="1515642" cy="734955"/>
      </dsp:txXfrm>
    </dsp:sp>
    <dsp:sp modelId="{3004B580-A607-4344-9A28-C97C1848F0C4}">
      <dsp:nvSpPr>
        <dsp:cNvPr id="0" name=""/>
        <dsp:cNvSpPr/>
      </dsp:nvSpPr>
      <dsp:spPr>
        <a:xfrm>
          <a:off x="9768278" y="358564"/>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381430"/>
        <a:ext cx="1515642" cy="734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90A21-388D-4E7F-BCE8-9971300BBB86}">
      <dsp:nvSpPr>
        <dsp:cNvPr id="0" name=""/>
        <dsp:cNvSpPr/>
      </dsp:nvSpPr>
      <dsp:spPr>
        <a:xfrm>
          <a:off x="9689"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Start</a:t>
          </a:r>
        </a:p>
      </dsp:txBody>
      <dsp:txXfrm>
        <a:off x="32555" y="458251"/>
        <a:ext cx="1515642" cy="734955"/>
      </dsp:txXfrm>
    </dsp:sp>
    <dsp:sp modelId="{4E4F7628-3085-40DE-BAAD-93B7D263816D}">
      <dsp:nvSpPr>
        <dsp:cNvPr id="0" name=""/>
        <dsp:cNvSpPr/>
      </dsp:nvSpPr>
      <dsp:spPr>
        <a:xfrm>
          <a:off x="165826"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EB41B960-C014-4CBA-BDB1-28685A2D0A07}">
      <dsp:nvSpPr>
        <dsp:cNvPr id="0" name=""/>
        <dsp:cNvSpPr/>
      </dsp:nvSpPr>
      <dsp:spPr>
        <a:xfrm>
          <a:off x="321964" y="1411244"/>
          <a:ext cx="1249099" cy="780687"/>
        </a:xfrm>
        <a:prstGeom prst="roundRect">
          <a:avLst>
            <a:gd name="adj" fmla="val 10000"/>
          </a:avLst>
        </a:prstGeom>
        <a:solidFill>
          <a:schemeClr val="lt1">
            <a:hueOff val="0"/>
            <a:satOff val="0"/>
            <a:lum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Aktuelles</a:t>
          </a:r>
        </a:p>
      </dsp:txBody>
      <dsp:txXfrm>
        <a:off x="344830" y="1434110"/>
        <a:ext cx="1203367" cy="734955"/>
      </dsp:txXfrm>
    </dsp:sp>
    <dsp:sp modelId="{27878806-67E9-4172-A4F7-BF442C3F1B5D}">
      <dsp:nvSpPr>
        <dsp:cNvPr id="0" name=""/>
        <dsp:cNvSpPr/>
      </dsp:nvSpPr>
      <dsp:spPr>
        <a:xfrm>
          <a:off x="165826"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E4798DF-2E72-4C7E-9385-27FDC8AFDF25}">
      <dsp:nvSpPr>
        <dsp:cNvPr id="0" name=""/>
        <dsp:cNvSpPr/>
      </dsp:nvSpPr>
      <dsp:spPr>
        <a:xfrm>
          <a:off x="321964"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Informationen über das Team und die Tierheimat </a:t>
          </a:r>
        </a:p>
      </dsp:txBody>
      <dsp:txXfrm>
        <a:off x="344830" y="2409969"/>
        <a:ext cx="1203367" cy="734955"/>
      </dsp:txXfrm>
    </dsp:sp>
    <dsp:sp modelId="{13A78A5A-6294-4B40-88FA-28CD304D27EE}">
      <dsp:nvSpPr>
        <dsp:cNvPr id="0" name=""/>
        <dsp:cNvSpPr/>
      </dsp:nvSpPr>
      <dsp:spPr>
        <a:xfrm>
          <a:off x="165826"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295200EF-2AA5-4F70-B44A-E6123876900E}">
      <dsp:nvSpPr>
        <dsp:cNvPr id="0" name=""/>
        <dsp:cNvSpPr/>
      </dsp:nvSpPr>
      <dsp:spPr>
        <a:xfrm>
          <a:off x="321964"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Exemplarische Darstellung der Tiere der Tierheimat</a:t>
          </a:r>
        </a:p>
      </dsp:txBody>
      <dsp:txXfrm>
        <a:off x="344830" y="3385828"/>
        <a:ext cx="1203367" cy="734955"/>
      </dsp:txXfrm>
    </dsp:sp>
    <dsp:sp modelId="{D15AF5DD-09D4-42F2-AB59-2B00D7B5E5F6}">
      <dsp:nvSpPr>
        <dsp:cNvPr id="0" name=""/>
        <dsp:cNvSpPr/>
      </dsp:nvSpPr>
      <dsp:spPr>
        <a:xfrm>
          <a:off x="1961407"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Unsere Tiere</a:t>
          </a:r>
        </a:p>
      </dsp:txBody>
      <dsp:txXfrm>
        <a:off x="1984273" y="458251"/>
        <a:ext cx="1515642" cy="734955"/>
      </dsp:txXfrm>
    </dsp:sp>
    <dsp:sp modelId="{C555E878-C653-420E-98ED-F730A7F6326A}">
      <dsp:nvSpPr>
        <dsp:cNvPr id="0" name=""/>
        <dsp:cNvSpPr/>
      </dsp:nvSpPr>
      <dsp:spPr>
        <a:xfrm>
          <a:off x="2117544" y="1216072"/>
          <a:ext cx="156137" cy="585515"/>
        </a:xfrm>
        <a:custGeom>
          <a:avLst/>
          <a:gdLst/>
          <a:ahLst/>
          <a:cxnLst/>
          <a:rect l="0" t="0" r="0" b="0"/>
          <a:pathLst>
            <a:path>
              <a:moveTo>
                <a:pt x="0" y="0"/>
              </a:moveTo>
              <a:lnTo>
                <a:pt x="0" y="585515"/>
              </a:lnTo>
              <a:lnTo>
                <a:pt x="156137" y="5855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65EB5-49B5-4445-8ACB-40E49A25D964}">
      <dsp:nvSpPr>
        <dsp:cNvPr id="0" name=""/>
        <dsp:cNvSpPr/>
      </dsp:nvSpPr>
      <dsp:spPr>
        <a:xfrm>
          <a:off x="2273682"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Hunde, Katzen, Kleintiere, Exoten</a:t>
          </a:r>
        </a:p>
      </dsp:txBody>
      <dsp:txXfrm>
        <a:off x="2296548" y="1434110"/>
        <a:ext cx="1203367" cy="734955"/>
      </dsp:txXfrm>
    </dsp:sp>
    <dsp:sp modelId="{738BF291-27D2-4A0D-869A-DF38F58B441A}">
      <dsp:nvSpPr>
        <dsp:cNvPr id="0" name=""/>
        <dsp:cNvSpPr/>
      </dsp:nvSpPr>
      <dsp:spPr>
        <a:xfrm>
          <a:off x="2117544"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16570159-7E49-4AF1-B8EC-D0DE36EB68D5}">
      <dsp:nvSpPr>
        <dsp:cNvPr id="0" name=""/>
        <dsp:cNvSpPr/>
      </dsp:nvSpPr>
      <dsp:spPr>
        <a:xfrm>
          <a:off x="2273682"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Filterbare Liste der Tiere der Tierheimat </a:t>
          </a:r>
        </a:p>
      </dsp:txBody>
      <dsp:txXfrm>
        <a:off x="2296548" y="2409969"/>
        <a:ext cx="1203367" cy="734955"/>
      </dsp:txXfrm>
    </dsp:sp>
    <dsp:sp modelId="{E4593976-05AC-4362-B22D-97B7AAB4C5A5}">
      <dsp:nvSpPr>
        <dsp:cNvPr id="0" name=""/>
        <dsp:cNvSpPr/>
      </dsp:nvSpPr>
      <dsp:spPr>
        <a:xfrm>
          <a:off x="2117544"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F0288D09-BF97-4AD3-82B0-C562B3BFD9C2}">
      <dsp:nvSpPr>
        <dsp:cNvPr id="0" name=""/>
        <dsp:cNvSpPr/>
      </dsp:nvSpPr>
      <dsp:spPr>
        <a:xfrm>
          <a:off x="2273682"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zum Tier</a:t>
          </a:r>
        </a:p>
      </dsp:txBody>
      <dsp:txXfrm>
        <a:off x="2296548" y="3385828"/>
        <a:ext cx="1203367" cy="734955"/>
      </dsp:txXfrm>
    </dsp:sp>
    <dsp:sp modelId="{5A008197-DCD6-4850-A6A3-9FE17641BBAB}">
      <dsp:nvSpPr>
        <dsp:cNvPr id="0" name=""/>
        <dsp:cNvSpPr/>
      </dsp:nvSpPr>
      <dsp:spPr>
        <a:xfrm>
          <a:off x="3913124"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Aktuelles</a:t>
          </a:r>
        </a:p>
      </dsp:txBody>
      <dsp:txXfrm>
        <a:off x="3935990" y="458251"/>
        <a:ext cx="1515642" cy="734955"/>
      </dsp:txXfrm>
    </dsp:sp>
    <dsp:sp modelId="{95CBBBE4-C369-41FD-84D7-EA0941681577}">
      <dsp:nvSpPr>
        <dsp:cNvPr id="0" name=""/>
        <dsp:cNvSpPr/>
      </dsp:nvSpPr>
      <dsp:spPr>
        <a:xfrm>
          <a:off x="4069262"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DABC61DE-EFC9-467E-8D36-D7637FE0BB30}">
      <dsp:nvSpPr>
        <dsp:cNvPr id="0" name=""/>
        <dsp:cNvSpPr/>
      </dsp:nvSpPr>
      <dsp:spPr>
        <a:xfrm>
          <a:off x="4225399"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Artikel zu verschiedenen Themenbereichen</a:t>
          </a:r>
        </a:p>
      </dsp:txBody>
      <dsp:txXfrm>
        <a:off x="4248265" y="1434110"/>
        <a:ext cx="1203367" cy="734955"/>
      </dsp:txXfrm>
    </dsp:sp>
    <dsp:sp modelId="{C5D5C05F-224D-4138-8364-C5DFAEEB5CF3}">
      <dsp:nvSpPr>
        <dsp:cNvPr id="0" name=""/>
        <dsp:cNvSpPr/>
      </dsp:nvSpPr>
      <dsp:spPr>
        <a:xfrm>
          <a:off x="4069262"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A5F1BE9-F903-4FD7-B5B5-7BC1C2A8A17A}">
      <dsp:nvSpPr>
        <dsp:cNvPr id="0" name=""/>
        <dsp:cNvSpPr/>
      </dsp:nvSpPr>
      <dsp:spPr>
        <a:xfrm>
          <a:off x="4225399"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Button mit Verweis zu detaillierten Infos zu Artikeln</a:t>
          </a:r>
        </a:p>
      </dsp:txBody>
      <dsp:txXfrm>
        <a:off x="4248265" y="2409969"/>
        <a:ext cx="1203367" cy="734955"/>
      </dsp:txXfrm>
    </dsp:sp>
    <dsp:sp modelId="{B112F588-71FC-4641-911D-C782CEBDAD3A}">
      <dsp:nvSpPr>
        <dsp:cNvPr id="0" name=""/>
        <dsp:cNvSpPr/>
      </dsp:nvSpPr>
      <dsp:spPr>
        <a:xfrm>
          <a:off x="5864842"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Vermisst / Gefunden</a:t>
          </a:r>
        </a:p>
      </dsp:txBody>
      <dsp:txXfrm>
        <a:off x="5887708" y="458251"/>
        <a:ext cx="1515642" cy="734955"/>
      </dsp:txXfrm>
    </dsp:sp>
    <dsp:sp modelId="{50AE3C25-AAB7-4B82-9424-F64AEB812D84}">
      <dsp:nvSpPr>
        <dsp:cNvPr id="0" name=""/>
        <dsp:cNvSpPr/>
      </dsp:nvSpPr>
      <dsp:spPr>
        <a:xfrm>
          <a:off x="6020980"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519CF43-4C76-4E5C-96D6-C0BAD2F6D885}">
      <dsp:nvSpPr>
        <dsp:cNvPr id="0" name=""/>
        <dsp:cNvSpPr/>
      </dsp:nvSpPr>
      <dsp:spPr>
        <a:xfrm>
          <a:off x="6177117"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Untermenü: </a:t>
          </a:r>
          <a:r>
            <a:rPr lang="de-DE" sz="1000" kern="1200" dirty="0">
              <a:latin typeface="Comic Sans MS" panose="030F0702030302020204" pitchFamily="66" charset="0"/>
            </a:rPr>
            <a:t>Alle Tiere, Vermisste Tiere, Gefundene Tiere </a:t>
          </a:r>
        </a:p>
      </dsp:txBody>
      <dsp:txXfrm>
        <a:off x="6199983" y="1434110"/>
        <a:ext cx="1203367" cy="734955"/>
      </dsp:txXfrm>
    </dsp:sp>
    <dsp:sp modelId="{B5B0C725-5348-4B6F-9CFC-DC25DD82950E}">
      <dsp:nvSpPr>
        <dsp:cNvPr id="0" name=""/>
        <dsp:cNvSpPr/>
      </dsp:nvSpPr>
      <dsp:spPr>
        <a:xfrm>
          <a:off x="6020980"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7B247E74-0519-49A3-922C-BA8B5B19554E}">
      <dsp:nvSpPr>
        <dsp:cNvPr id="0" name=""/>
        <dsp:cNvSpPr/>
      </dsp:nvSpPr>
      <dsp:spPr>
        <a:xfrm>
          <a:off x="6177117"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Alle Tiere: Vermisste Tiere und gefundene Tiere</a:t>
          </a:r>
        </a:p>
      </dsp:txBody>
      <dsp:txXfrm>
        <a:off x="6199983" y="2409969"/>
        <a:ext cx="1203367" cy="734955"/>
      </dsp:txXfrm>
    </dsp:sp>
    <dsp:sp modelId="{F821DDC3-5EA5-4C54-A714-5952719FF704}">
      <dsp:nvSpPr>
        <dsp:cNvPr id="0" name=""/>
        <dsp:cNvSpPr/>
      </dsp:nvSpPr>
      <dsp:spPr>
        <a:xfrm>
          <a:off x="6020980" y="1216072"/>
          <a:ext cx="156137" cy="2537233"/>
        </a:xfrm>
        <a:custGeom>
          <a:avLst/>
          <a:gdLst/>
          <a:ahLst/>
          <a:cxnLst/>
          <a:rect l="0" t="0" r="0" b="0"/>
          <a:pathLst>
            <a:path>
              <a:moveTo>
                <a:pt x="0" y="0"/>
              </a:moveTo>
              <a:lnTo>
                <a:pt x="0" y="2537233"/>
              </a:lnTo>
              <a:lnTo>
                <a:pt x="156137" y="2537233"/>
              </a:lnTo>
            </a:path>
          </a:pathLst>
        </a:custGeom>
        <a:noFill/>
        <a:ln w="1270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23E2CB6-9D47-42F7-8BF2-B48E3EDE57AD}">
      <dsp:nvSpPr>
        <dsp:cNvPr id="0" name=""/>
        <dsp:cNvSpPr/>
      </dsp:nvSpPr>
      <dsp:spPr>
        <a:xfrm>
          <a:off x="6177117" y="3362962"/>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Tiere vermisst / gefunden melden </a:t>
          </a:r>
        </a:p>
      </dsp:txBody>
      <dsp:txXfrm>
        <a:off x="6199983" y="3385828"/>
        <a:ext cx="1203367" cy="734955"/>
      </dsp:txXfrm>
    </dsp:sp>
    <dsp:sp modelId="{F5AC45BB-80B4-48A9-B16F-6E490D34A1B5}">
      <dsp:nvSpPr>
        <dsp:cNvPr id="0" name=""/>
        <dsp:cNvSpPr/>
      </dsp:nvSpPr>
      <dsp:spPr>
        <a:xfrm>
          <a:off x="7816560"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Service / Infos </a:t>
          </a:r>
        </a:p>
      </dsp:txBody>
      <dsp:txXfrm>
        <a:off x="7839426" y="458251"/>
        <a:ext cx="1515642" cy="734955"/>
      </dsp:txXfrm>
    </dsp:sp>
    <dsp:sp modelId="{A699B786-1925-46AA-9FD1-038647374016}">
      <dsp:nvSpPr>
        <dsp:cNvPr id="0" name=""/>
        <dsp:cNvSpPr/>
      </dsp:nvSpPr>
      <dsp:spPr>
        <a:xfrm>
          <a:off x="7972698" y="1216072"/>
          <a:ext cx="156137" cy="585515"/>
        </a:xfrm>
        <a:custGeom>
          <a:avLst/>
          <a:gdLst/>
          <a:ahLst/>
          <a:cxnLst/>
          <a:rect l="0" t="0" r="0" b="0"/>
          <a:pathLst>
            <a:path>
              <a:moveTo>
                <a:pt x="0" y="0"/>
              </a:moveTo>
              <a:lnTo>
                <a:pt x="0" y="585515"/>
              </a:lnTo>
              <a:lnTo>
                <a:pt x="156137" y="585515"/>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B4090BA1-652C-46A3-B4A0-1BB101F03730}">
      <dsp:nvSpPr>
        <dsp:cNvPr id="0" name=""/>
        <dsp:cNvSpPr/>
      </dsp:nvSpPr>
      <dsp:spPr>
        <a:xfrm>
          <a:off x="8128835" y="1411244"/>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kern="1200" dirty="0">
              <a:latin typeface="Comic Sans MS" panose="030F0702030302020204" pitchFamily="66" charset="0"/>
            </a:rPr>
            <a:t>Helfen, Spenden, Vermittlung, Tiere abgeben </a:t>
          </a:r>
        </a:p>
      </dsp:txBody>
      <dsp:txXfrm>
        <a:off x="8151701" y="1434110"/>
        <a:ext cx="1203367" cy="734955"/>
      </dsp:txXfrm>
    </dsp:sp>
    <dsp:sp modelId="{348BC8C4-010D-4CBD-A696-85739B761644}">
      <dsp:nvSpPr>
        <dsp:cNvPr id="0" name=""/>
        <dsp:cNvSpPr/>
      </dsp:nvSpPr>
      <dsp:spPr>
        <a:xfrm>
          <a:off x="7972698" y="1216072"/>
          <a:ext cx="156137" cy="1561374"/>
        </a:xfrm>
        <a:custGeom>
          <a:avLst/>
          <a:gdLst/>
          <a:ahLst/>
          <a:cxnLst/>
          <a:rect l="0" t="0" r="0" b="0"/>
          <a:pathLst>
            <a:path>
              <a:moveTo>
                <a:pt x="0" y="0"/>
              </a:moveTo>
              <a:lnTo>
                <a:pt x="0" y="1561374"/>
              </a:lnTo>
              <a:lnTo>
                <a:pt x="156137" y="1561374"/>
              </a:lnTo>
            </a:path>
          </a:pathLst>
        </a:custGeom>
        <a:noFill/>
        <a:ln w="12700" cap="flat" cmpd="sng" algn="ctr">
          <a:solidFill>
            <a:srgbClr val="83B25B"/>
          </a:solidFill>
          <a:prstDash val="solid"/>
          <a:miter lim="800000"/>
        </a:ln>
        <a:effectLst/>
      </dsp:spPr>
      <dsp:style>
        <a:lnRef idx="1">
          <a:schemeClr val="accent6"/>
        </a:lnRef>
        <a:fillRef idx="0">
          <a:schemeClr val="accent6"/>
        </a:fillRef>
        <a:effectRef idx="0">
          <a:schemeClr val="accent6"/>
        </a:effectRef>
        <a:fontRef idx="minor">
          <a:schemeClr val="tx1"/>
        </a:fontRef>
      </dsp:style>
    </dsp:sp>
    <dsp:sp modelId="{4D5B3BF8-E7BB-4285-A189-56401D15F2E7}">
      <dsp:nvSpPr>
        <dsp:cNvPr id="0" name=""/>
        <dsp:cNvSpPr/>
      </dsp:nvSpPr>
      <dsp:spPr>
        <a:xfrm>
          <a:off x="8128835" y="2387103"/>
          <a:ext cx="1249099" cy="780687"/>
        </a:xfrm>
        <a:prstGeom prst="roundRect">
          <a:avLst>
            <a:gd name="adj" fmla="val 10000"/>
          </a:avLst>
        </a:prstGeom>
        <a:solidFill>
          <a:schemeClr val="lt1">
            <a:alpha val="90000"/>
            <a:hueOff val="0"/>
            <a:satOff val="0"/>
            <a:lumOff val="0"/>
            <a:alphaOff val="0"/>
          </a:schemeClr>
        </a:solidFill>
        <a:ln w="19050" cap="flat" cmpd="sng" algn="ctr">
          <a:solidFill>
            <a:srgbClr val="83B25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de-DE" sz="1000" b="1" kern="1200" dirty="0">
              <a:latin typeface="Comic Sans MS" panose="030F0702030302020204" pitchFamily="66" charset="0"/>
            </a:rPr>
            <a:t>Login: </a:t>
          </a:r>
          <a:r>
            <a:rPr lang="de-DE" sz="1000" kern="1200" dirty="0">
              <a:latin typeface="Comic Sans MS" panose="030F0702030302020204" pitchFamily="66" charset="0"/>
            </a:rPr>
            <a:t>Formular zum Anbieten von Hilfe</a:t>
          </a:r>
        </a:p>
      </dsp:txBody>
      <dsp:txXfrm>
        <a:off x="8151701" y="2409969"/>
        <a:ext cx="1203367" cy="734955"/>
      </dsp:txXfrm>
    </dsp:sp>
    <dsp:sp modelId="{3004B580-A607-4344-9A28-C97C1848F0C4}">
      <dsp:nvSpPr>
        <dsp:cNvPr id="0" name=""/>
        <dsp:cNvSpPr/>
      </dsp:nvSpPr>
      <dsp:spPr>
        <a:xfrm>
          <a:off x="9768278" y="435385"/>
          <a:ext cx="1561374" cy="780687"/>
        </a:xfrm>
        <a:prstGeom prst="roundRect">
          <a:avLst>
            <a:gd name="adj" fmla="val 10000"/>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latin typeface="Comic Sans MS" panose="030F0702030302020204" pitchFamily="66" charset="0"/>
            </a:rPr>
            <a:t>Login/ Logout</a:t>
          </a:r>
        </a:p>
      </dsp:txBody>
      <dsp:txXfrm>
        <a:off x="9791144" y="458251"/>
        <a:ext cx="1515642" cy="7349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C94B6-B2EF-42F4-9485-0125C064FCEE}">
      <dsp:nvSpPr>
        <dsp:cNvPr id="0" name=""/>
        <dsp:cNvSpPr/>
      </dsp:nvSpPr>
      <dsp:spPr>
        <a:xfrm>
          <a:off x="0" y="0"/>
          <a:ext cx="4811352" cy="789750"/>
        </a:xfrm>
        <a:prstGeom prst="roundRect">
          <a:avLst/>
        </a:prstGeom>
        <a:solidFill>
          <a:srgbClr val="83B25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dirty="0">
              <a:latin typeface="Comic Sans MS" panose="030F0702030302020204" pitchFamily="66" charset="0"/>
            </a:rPr>
            <a:t>Ziel</a:t>
          </a:r>
          <a:endParaRPr lang="en-US" sz="3000" kern="1200" dirty="0">
            <a:latin typeface="Comic Sans MS" panose="030F0702030302020204" pitchFamily="66" charset="0"/>
          </a:endParaRPr>
        </a:p>
      </dsp:txBody>
      <dsp:txXfrm>
        <a:off x="38552" y="38552"/>
        <a:ext cx="4734248" cy="712646"/>
      </dsp:txXfrm>
    </dsp:sp>
    <dsp:sp modelId="{91E7E985-25CD-41CC-A5ED-8786836717E0}">
      <dsp:nvSpPr>
        <dsp:cNvPr id="0" name=""/>
        <dsp:cNvSpPr/>
      </dsp:nvSpPr>
      <dsp:spPr>
        <a:xfrm>
          <a:off x="0" y="1020786"/>
          <a:ext cx="4811352"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6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die Zielgruppe emotional ansprechen durch verspieltes, freundliches Design </a:t>
          </a:r>
          <a:endParaRPr lang="en-US" sz="2300" kern="1200" dirty="0">
            <a:latin typeface="Comic Sans MS" panose="030F0702030302020204" pitchFamily="66" charset="0"/>
          </a:endParaRPr>
        </a:p>
        <a:p>
          <a:pPr marL="228600" lvl="1" indent="-228600" algn="l" defTabSz="1022350">
            <a:lnSpc>
              <a:spcPct val="90000"/>
            </a:lnSpc>
            <a:spcBef>
              <a:spcPct val="0"/>
            </a:spcBef>
            <a:spcAft>
              <a:spcPct val="20000"/>
            </a:spcAft>
            <a:buChar char="•"/>
          </a:pPr>
          <a:r>
            <a:rPr lang="de-DE" sz="2300" kern="1200" dirty="0">
              <a:latin typeface="Comic Sans MS" panose="030F0702030302020204" pitchFamily="66" charset="0"/>
            </a:rPr>
            <a:t>starken Wiedererkennungswert der Seite schaffen </a:t>
          </a:r>
          <a:endParaRPr lang="en-US" sz="2300" kern="1200" dirty="0">
            <a:latin typeface="Comic Sans MS" panose="030F0702030302020204" pitchFamily="66" charset="0"/>
          </a:endParaRPr>
        </a:p>
      </dsp:txBody>
      <dsp:txXfrm>
        <a:off x="0" y="1020786"/>
        <a:ext cx="4811352" cy="2359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BC018-1A62-4267-903C-357B0DD1E518}" type="datetimeFigureOut">
              <a:rPr lang="de-DE" smtClean="0"/>
              <a:t>07.07.2024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5FAA9-B5C2-42B7-8AF9-517DDEA94F70}" type="slidenum">
              <a:rPr lang="de-DE" smtClean="0"/>
              <a:t>‹Nr.›</a:t>
            </a:fld>
            <a:endParaRPr lang="de-DE" dirty="0"/>
          </a:p>
        </p:txBody>
      </p:sp>
    </p:spTree>
    <p:extLst>
      <p:ext uri="{BB962C8B-B14F-4D97-AF65-F5344CB8AC3E}">
        <p14:creationId xmlns:p14="http://schemas.microsoft.com/office/powerpoint/2010/main" val="205398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verschiedene Website- Ideen, wie …</a:t>
            </a:r>
          </a:p>
          <a:p>
            <a:pPr marL="171450" indent="-171450">
              <a:buFontTx/>
              <a:buChar char="-"/>
            </a:pPr>
            <a:r>
              <a:rPr lang="de-DE" dirty="0"/>
              <a:t>Haben uns für Tierheim-Website entschieden,</a:t>
            </a:r>
          </a:p>
          <a:p>
            <a:pPr marL="628650" lvl="1" indent="-171450">
              <a:buFontTx/>
              <a:buChar char="-"/>
            </a:pPr>
            <a:r>
              <a:rPr lang="de-DE" dirty="0"/>
              <a:t>aufgrund unserer gemeinsamen Interessen an Tieren </a:t>
            </a:r>
          </a:p>
          <a:p>
            <a:pPr marL="628650" lvl="1" indent="-171450">
              <a:buFontTx/>
              <a:buChar char="-"/>
            </a:pPr>
            <a:r>
              <a:rPr lang="de-DE" dirty="0"/>
              <a:t>da viele Seiten von Tierheimen, die wir kannten, uns nicht besonders angesprochen haben </a:t>
            </a:r>
          </a:p>
          <a:p>
            <a:pPr marL="628650" lvl="1" indent="-171450">
              <a:buFontTx/>
              <a:buChar char="-"/>
            </a:pPr>
            <a:r>
              <a:rPr lang="de-DE" dirty="0"/>
              <a:t>da Tierheime meist Vereine sind und somit gemeinnützig sind </a:t>
            </a:r>
          </a:p>
          <a:p>
            <a:pPr marL="628650" lvl="1" indent="-171450">
              <a:buFontTx/>
              <a:buChar char="-"/>
            </a:pPr>
            <a:r>
              <a:rPr lang="de-DE" dirty="0"/>
              <a:t>finanzieren sich über Spenden, Sponsoring, Mitgliedsbeiträge und Fördermittel </a:t>
            </a:r>
          </a:p>
          <a:p>
            <a:pPr marL="628650" lvl="1" indent="-171450">
              <a:buFontTx/>
              <a:buChar char="-"/>
            </a:pPr>
            <a:r>
              <a:rPr lang="de-DE" dirty="0"/>
              <a:t>Somit nicht viel Geld übrig, um jemanden zu beauftragen eine gut gestaltet Website zu entwerfen </a:t>
            </a:r>
          </a:p>
          <a:p>
            <a:pPr marL="628650" lvl="1" indent="-171450">
              <a:buFontTx/>
              <a:buChar char="-"/>
            </a:pPr>
            <a:r>
              <a:rPr lang="de-DE" dirty="0"/>
              <a:t>Somit besteht dort auf jeden Fall Bedarf </a:t>
            </a:r>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a:t>
            </a:fld>
            <a:endParaRPr lang="de-DE" dirty="0"/>
          </a:p>
        </p:txBody>
      </p:sp>
    </p:spTree>
    <p:extLst>
      <p:ext uri="{BB962C8B-B14F-4D97-AF65-F5344CB8AC3E}">
        <p14:creationId xmlns:p14="http://schemas.microsoft.com/office/powerpoint/2010/main" val="117138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10</a:t>
            </a:fld>
            <a:endParaRPr lang="de-DE" dirty="0"/>
          </a:p>
        </p:txBody>
      </p:sp>
    </p:spTree>
    <p:extLst>
      <p:ext uri="{BB962C8B-B14F-4D97-AF65-F5344CB8AC3E}">
        <p14:creationId xmlns:p14="http://schemas.microsoft.com/office/powerpoint/2010/main" val="273242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11</a:t>
            </a:fld>
            <a:endParaRPr lang="de-DE" dirty="0"/>
          </a:p>
        </p:txBody>
      </p:sp>
    </p:spTree>
    <p:extLst>
      <p:ext uri="{BB962C8B-B14F-4D97-AF65-F5344CB8AC3E}">
        <p14:creationId xmlns:p14="http://schemas.microsoft.com/office/powerpoint/2010/main" val="377846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12</a:t>
            </a:fld>
            <a:endParaRPr lang="de-DE" dirty="0"/>
          </a:p>
        </p:txBody>
      </p:sp>
    </p:spTree>
    <p:extLst>
      <p:ext uri="{BB962C8B-B14F-4D97-AF65-F5344CB8AC3E}">
        <p14:creationId xmlns:p14="http://schemas.microsoft.com/office/powerpoint/2010/main" val="211394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13</a:t>
            </a:fld>
            <a:endParaRPr lang="de-DE" dirty="0"/>
          </a:p>
        </p:txBody>
      </p:sp>
    </p:spTree>
    <p:extLst>
      <p:ext uri="{BB962C8B-B14F-4D97-AF65-F5344CB8AC3E}">
        <p14:creationId xmlns:p14="http://schemas.microsoft.com/office/powerpoint/2010/main" val="926764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Zielstellung bei der Gestaltung des Logos war, die Zielgruppe emotional anzusprechen durch ein verspieltes und freundliches Design und gleichzeitig einen starken Wiedererkennungswert der Seite und des Tierheimes zu schaffen </a:t>
            </a:r>
          </a:p>
          <a:p>
            <a:pPr marL="0" indent="0">
              <a:buFontTx/>
              <a:buNone/>
            </a:pPr>
            <a:r>
              <a:rPr lang="de-DE" b="1" dirty="0"/>
              <a:t>Dies wurde durch den Einsatz von folgenden Gestaltungsmerkmalen erreicht: </a:t>
            </a:r>
          </a:p>
          <a:p>
            <a:pPr marL="0" indent="0">
              <a:buFontTx/>
              <a:buNone/>
            </a:pPr>
            <a:r>
              <a:rPr lang="de-DE" b="1" dirty="0"/>
              <a:t>Schriftart ist weich und abgerundet: </a:t>
            </a:r>
          </a:p>
          <a:p>
            <a:pPr marL="171450" indent="-171450">
              <a:buFontTx/>
              <a:buChar char="-"/>
            </a:pPr>
            <a:r>
              <a:rPr lang="de-DE" dirty="0"/>
              <a:t>freundliche und einladende Atmosphäre</a:t>
            </a:r>
          </a:p>
          <a:p>
            <a:pPr marL="171450" indent="-171450">
              <a:buFontTx/>
              <a:buChar char="-"/>
            </a:pPr>
            <a:r>
              <a:rPr lang="de-DE" dirty="0"/>
              <a:t>Spricht Zielgruppe an, die positive, liebevolle Umgebung sucht </a:t>
            </a:r>
          </a:p>
          <a:p>
            <a:pPr marL="171450" indent="-171450">
              <a:buFontTx/>
              <a:buChar char="-"/>
            </a:pPr>
            <a:r>
              <a:rPr lang="de-DE" dirty="0"/>
              <a:t>Verwendung auf der gesamten Webseite trägt zu einem hohen Wiedererkennungswert bei </a:t>
            </a:r>
          </a:p>
          <a:p>
            <a:pPr marL="0" indent="0">
              <a:buFontTx/>
              <a:buNone/>
            </a:pPr>
            <a:r>
              <a:rPr lang="de-DE" b="1" dirty="0"/>
              <a:t>Farbschema</a:t>
            </a:r>
          </a:p>
          <a:p>
            <a:pPr marL="171450" indent="-171450">
              <a:buFontTx/>
              <a:buChar char="-"/>
            </a:pPr>
            <a:r>
              <a:rPr lang="de-DE" b="0" dirty="0"/>
              <a:t>Grün als freundliche Farben</a:t>
            </a:r>
          </a:p>
          <a:p>
            <a:pPr marL="171450" indent="-171450">
              <a:buFontTx/>
              <a:buChar char="-"/>
            </a:pPr>
            <a:r>
              <a:rPr lang="de-DE" b="0" dirty="0"/>
              <a:t>Assoziiert mit Natur, Wachstum und Leben </a:t>
            </a:r>
          </a:p>
          <a:p>
            <a:pPr marL="0" indent="0">
              <a:buFontTx/>
              <a:buNone/>
            </a:pPr>
            <a:r>
              <a:rPr lang="de-DE" b="1" dirty="0"/>
              <a:t>Einbindung von Tieren</a:t>
            </a:r>
          </a:p>
          <a:p>
            <a:pPr marL="171450" indent="-171450">
              <a:buFontTx/>
              <a:buChar char="-"/>
            </a:pPr>
            <a:r>
              <a:rPr lang="de-DE" b="0" dirty="0"/>
              <a:t>Integrierte Tiere repräsentieren Vielfalt der Tiere in der Tierheimat</a:t>
            </a:r>
          </a:p>
          <a:p>
            <a:pPr marL="171450" indent="-171450">
              <a:buFontTx/>
              <a:buChar char="-"/>
            </a:pPr>
            <a:r>
              <a:rPr lang="de-DE" b="0" dirty="0"/>
              <a:t>Direkt ersichtlich, dass es auf der Website um Tiere geht </a:t>
            </a:r>
          </a:p>
          <a:p>
            <a:pPr marL="171450" indent="-171450">
              <a:buFontTx/>
              <a:buChar char="-"/>
            </a:pPr>
            <a:r>
              <a:rPr lang="de-DE" b="0" dirty="0"/>
              <a:t>Schafft emotionale Verbindung zu Tierliebhabern</a:t>
            </a:r>
          </a:p>
          <a:p>
            <a:pPr marL="171450" indent="-171450">
              <a:buFontTx/>
              <a:buChar char="-"/>
            </a:pPr>
            <a:r>
              <a:rPr lang="de-DE" b="0" dirty="0"/>
              <a:t>Spricht die Personen an, denen das Tierwohl am Herzen liegt</a:t>
            </a:r>
          </a:p>
          <a:p>
            <a:pPr marL="0" indent="0">
              <a:buFontTx/>
              <a:buNone/>
            </a:pPr>
            <a:r>
              <a:rPr lang="de-DE" b="1" dirty="0"/>
              <a:t>Kombination Text und Bild</a:t>
            </a:r>
          </a:p>
          <a:p>
            <a:pPr marL="171450" indent="-171450">
              <a:buFontTx/>
              <a:buChar char="-"/>
            </a:pPr>
            <a:r>
              <a:rPr lang="de-DE" b="0" dirty="0"/>
              <a:t>Durch Kombination wirkt verspielt</a:t>
            </a:r>
          </a:p>
          <a:p>
            <a:pPr marL="171450" indent="-171450">
              <a:buFontTx/>
              <a:buChar char="-"/>
            </a:pPr>
            <a:r>
              <a:rPr lang="de-DE" b="0" dirty="0"/>
              <a:t>Hebt Text hervor </a:t>
            </a:r>
          </a:p>
          <a:p>
            <a:pPr marL="0" indent="0">
              <a:buFontTx/>
              <a:buNone/>
            </a:pPr>
            <a:r>
              <a:rPr lang="de-DE" b="1" dirty="0"/>
              <a:t>Klarheit und Einfachheit</a:t>
            </a:r>
          </a:p>
          <a:p>
            <a:pPr marL="171450" indent="-171450">
              <a:buFontTx/>
              <a:buChar char="-"/>
            </a:pPr>
            <a:r>
              <a:rPr lang="de-DE" b="0" dirty="0"/>
              <a:t>Tiere nicht detailliert ausgestaltet, sondern deren Silhouette  dargestellt </a:t>
            </a:r>
            <a:r>
              <a:rPr lang="de-DE" b="0" dirty="0">
                <a:sym typeface="Wingdings" panose="05000000000000000000" pitchFamily="2" charset="2"/>
              </a:rPr>
              <a:t> trägt zur Klarheit und Einfachheit bei und damit auch zur Wiedererkennung</a:t>
            </a:r>
          </a:p>
          <a:p>
            <a:pPr marL="171450" indent="-171450">
              <a:buFontTx/>
              <a:buChar char="-"/>
            </a:pPr>
            <a:r>
              <a:rPr lang="de-DE" b="0" dirty="0">
                <a:sym typeface="Wingdings" panose="05000000000000000000" pitchFamily="2" charset="2"/>
              </a:rPr>
              <a:t>Macht Vergrößern und Verkleinern des Logos möglich </a:t>
            </a:r>
          </a:p>
        </p:txBody>
      </p:sp>
      <p:sp>
        <p:nvSpPr>
          <p:cNvPr id="4" name="Foliennummernplatzhalter 3"/>
          <p:cNvSpPr>
            <a:spLocks noGrp="1"/>
          </p:cNvSpPr>
          <p:nvPr>
            <p:ph type="sldNum" sz="quarter" idx="5"/>
          </p:nvPr>
        </p:nvSpPr>
        <p:spPr/>
        <p:txBody>
          <a:bodyPr/>
          <a:lstStyle/>
          <a:p>
            <a:fld id="{0735FAA9-B5C2-42B7-8AF9-517DDEA94F70}" type="slidenum">
              <a:rPr lang="de-DE" smtClean="0"/>
              <a:t>14</a:t>
            </a:fld>
            <a:endParaRPr lang="de-DE" dirty="0"/>
          </a:p>
        </p:txBody>
      </p:sp>
    </p:spTree>
    <p:extLst>
      <p:ext uri="{BB962C8B-B14F-4D97-AF65-F5344CB8AC3E}">
        <p14:creationId xmlns:p14="http://schemas.microsoft.com/office/powerpoint/2010/main" val="81178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Parallel zur Arbeit am Logo haben wir uns individuell mit der Gestaltung der Website auseinandergesetzt </a:t>
            </a:r>
          </a:p>
          <a:p>
            <a:pPr marL="0" indent="0">
              <a:buFontTx/>
              <a:buNone/>
            </a:pPr>
            <a:r>
              <a:rPr lang="de-DE" dirty="0"/>
              <a:t>Unsere Ergebnisse variierten hierbei bezüglich folgender Punkte: </a:t>
            </a:r>
          </a:p>
          <a:p>
            <a:pPr marL="171450" indent="-171450">
              <a:buFontTx/>
              <a:buChar char="-"/>
            </a:pPr>
            <a:r>
              <a:rPr lang="de-DE" dirty="0"/>
              <a:t>Navigation auf der linken Seite, im Kopf der Website </a:t>
            </a:r>
          </a:p>
          <a:p>
            <a:pPr marL="171450" indent="-171450">
              <a:buFontTx/>
              <a:buChar char="-"/>
            </a:pPr>
            <a:r>
              <a:rPr lang="de-DE" dirty="0"/>
              <a:t>Darstellung der Tiere des Tierheims mit Bildern und mit Klick auf Bild Informationen, mit Bildern und Text ohne Umrandung und mit Umrandung, Filter nach Tieren, Überschrift links-bündig oder zentriert </a:t>
            </a:r>
          </a:p>
          <a:p>
            <a:pPr marL="0" indent="0">
              <a:buFontTx/>
              <a:buNone/>
            </a:pPr>
            <a:r>
              <a:rPr lang="de-DE" dirty="0"/>
              <a:t>In gemeinsamere Absprache haben wir uns dann für folgende Layoutvariation entschieden: </a:t>
            </a:r>
          </a:p>
          <a:p>
            <a:pPr marL="171450" indent="-171450">
              <a:buFontTx/>
              <a:buChar char="-"/>
            </a:pPr>
            <a:r>
              <a:rPr lang="de-DE" dirty="0"/>
              <a:t>Navigation im Kopf der Seite und fixiert, sodass jederzeit über die Navigation die Seite gewechselt werden kann </a:t>
            </a:r>
          </a:p>
          <a:p>
            <a:pPr marL="171450" indent="-171450">
              <a:buFontTx/>
              <a:buChar char="-"/>
            </a:pPr>
            <a:r>
              <a:rPr lang="de-DE" dirty="0"/>
              <a:t>Bild mit Teaser-Test zum Tier und umrandet, für klare Bedienbarkeit Button zum Weiterlesen </a:t>
            </a:r>
          </a:p>
          <a:p>
            <a:pPr marL="171450" indent="-171450">
              <a:buFontTx/>
              <a:buChar char="-"/>
            </a:pPr>
            <a:r>
              <a:rPr lang="de-DE" dirty="0"/>
              <a:t>Suchfunktion nach Tieren </a:t>
            </a:r>
          </a:p>
          <a:p>
            <a:pPr marL="171450" indent="-171450">
              <a:buFontTx/>
              <a:buChar char="-"/>
            </a:pPr>
            <a:r>
              <a:rPr lang="de-DE" dirty="0">
                <a:sym typeface="Wingdings" panose="05000000000000000000" pitchFamily="2" charset="2"/>
              </a:rPr>
              <a:t> dieser Entscheidungsprozess erfolgte auch mit anderen Seiten </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15</a:t>
            </a:fld>
            <a:endParaRPr lang="de-DE" dirty="0"/>
          </a:p>
        </p:txBody>
      </p:sp>
    </p:spTree>
    <p:extLst>
      <p:ext uri="{BB962C8B-B14F-4D97-AF65-F5344CB8AC3E}">
        <p14:creationId xmlns:p14="http://schemas.microsoft.com/office/powerpoint/2010/main" val="1068649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Entwurf des Layouts des Handys: </a:t>
            </a:r>
          </a:p>
          <a:p>
            <a:pPr marL="171450" indent="-171450">
              <a:buFontTx/>
              <a:buChar char="-"/>
            </a:pPr>
            <a:r>
              <a:rPr lang="de-DE" dirty="0"/>
              <a:t>Verschiedene Anordnungsformen des Menus </a:t>
            </a:r>
            <a:r>
              <a:rPr lang="de-DE" dirty="0">
                <a:sym typeface="Wingdings" panose="05000000000000000000" pitchFamily="2" charset="2"/>
              </a:rPr>
              <a:t> haben uns für ein Menu mit Icons entschieden und gegen ein drop-down Menu</a:t>
            </a:r>
          </a:p>
          <a:p>
            <a:pPr marL="171450" indent="-171450">
              <a:buFontTx/>
              <a:buChar char="-"/>
            </a:pPr>
            <a:r>
              <a:rPr lang="de-DE" dirty="0">
                <a:sym typeface="Wingdings" panose="05000000000000000000" pitchFamily="2" charset="2"/>
              </a:rPr>
              <a:t>Bei der Gestaltung der Hauptelemente haben wir uns, wie bei der Website für Blockelemente entschieden </a:t>
            </a:r>
          </a:p>
          <a:p>
            <a:pPr marL="171450" indent="-171450">
              <a:buFontTx/>
              <a:buChar char="-"/>
            </a:pPr>
            <a:r>
              <a:rPr lang="de-DE" dirty="0">
                <a:sym typeface="Wingdings" panose="05000000000000000000" pitchFamily="2" charset="2"/>
              </a:rPr>
              <a:t>Footer mit allen Daten untereinander</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16</a:t>
            </a:fld>
            <a:endParaRPr lang="de-DE" dirty="0"/>
          </a:p>
        </p:txBody>
      </p:sp>
    </p:spTree>
    <p:extLst>
      <p:ext uri="{BB962C8B-B14F-4D97-AF65-F5344CB8AC3E}">
        <p14:creationId xmlns:p14="http://schemas.microsoft.com/office/powerpoint/2010/main" val="2291108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hatten die Entwurfsphase mit folgenden Entwürfen abgeschlossen. In der Implementierungsphase haben wir jedoch auch noch weitere Gestaltungsänderungen vorgenommen z.B. Logo nicht zentriert, sondern linksbündig, andere Icons beim Handy-Menü</a:t>
            </a:r>
          </a:p>
        </p:txBody>
      </p:sp>
      <p:sp>
        <p:nvSpPr>
          <p:cNvPr id="4" name="Foliennummernplatzhalter 3"/>
          <p:cNvSpPr>
            <a:spLocks noGrp="1"/>
          </p:cNvSpPr>
          <p:nvPr>
            <p:ph type="sldNum" sz="quarter" idx="5"/>
          </p:nvPr>
        </p:nvSpPr>
        <p:spPr/>
        <p:txBody>
          <a:bodyPr/>
          <a:lstStyle/>
          <a:p>
            <a:fld id="{0735FAA9-B5C2-42B7-8AF9-517DDEA94F70}" type="slidenum">
              <a:rPr lang="de-DE" smtClean="0"/>
              <a:t>17</a:t>
            </a:fld>
            <a:endParaRPr lang="de-DE" dirty="0"/>
          </a:p>
        </p:txBody>
      </p:sp>
    </p:spTree>
    <p:extLst>
      <p:ext uri="{BB962C8B-B14F-4D97-AF65-F5344CB8AC3E}">
        <p14:creationId xmlns:p14="http://schemas.microsoft.com/office/powerpoint/2010/main" val="933524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Für die Implementierung haben wir für den Aufbau der Website folgende Layouts verwendet: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18</a:t>
            </a:fld>
            <a:endParaRPr lang="de-DE" dirty="0"/>
          </a:p>
        </p:txBody>
      </p:sp>
    </p:spTree>
    <p:extLst>
      <p:ext uri="{BB962C8B-B14F-4D97-AF65-F5344CB8AC3E}">
        <p14:creationId xmlns:p14="http://schemas.microsoft.com/office/powerpoint/2010/main" val="361357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Die Aufgaben der Website wurden wie folgt durchgeführt: </a:t>
            </a:r>
          </a:p>
          <a:p>
            <a:pPr marL="0" indent="0">
              <a:buFontTx/>
              <a:buNone/>
            </a:pPr>
            <a:r>
              <a:rPr lang="de-DE" dirty="0"/>
              <a:t>- Haben alle am Entwurf des Wireframes gearbeitet </a:t>
            </a:r>
          </a:p>
          <a:p>
            <a:pPr marL="171450" indent="-171450">
              <a:buFontTx/>
              <a:buChar char="-"/>
            </a:pPr>
            <a:r>
              <a:rPr lang="de-DE" dirty="0"/>
              <a:t>Jeder entwickelte seine Seite mitsamt Responsive Design </a:t>
            </a:r>
          </a:p>
        </p:txBody>
      </p:sp>
      <p:sp>
        <p:nvSpPr>
          <p:cNvPr id="4" name="Foliennummernplatzhalter 3"/>
          <p:cNvSpPr>
            <a:spLocks noGrp="1"/>
          </p:cNvSpPr>
          <p:nvPr>
            <p:ph type="sldNum" sz="quarter" idx="5"/>
          </p:nvPr>
        </p:nvSpPr>
        <p:spPr/>
        <p:txBody>
          <a:bodyPr/>
          <a:lstStyle/>
          <a:p>
            <a:fld id="{0735FAA9-B5C2-42B7-8AF9-517DDEA94F70}" type="slidenum">
              <a:rPr lang="de-DE" smtClean="0"/>
              <a:t>19</a:t>
            </a:fld>
            <a:endParaRPr lang="de-DE" dirty="0"/>
          </a:p>
        </p:txBody>
      </p:sp>
    </p:spTree>
    <p:extLst>
      <p:ext uri="{BB962C8B-B14F-4D97-AF65-F5344CB8AC3E}">
        <p14:creationId xmlns:p14="http://schemas.microsoft.com/office/powerpoint/2010/main" val="320855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a:t>
            </a:fld>
            <a:endParaRPr lang="de-DE" dirty="0"/>
          </a:p>
        </p:txBody>
      </p:sp>
    </p:spTree>
    <p:extLst>
      <p:ext uri="{BB962C8B-B14F-4D97-AF65-F5344CB8AC3E}">
        <p14:creationId xmlns:p14="http://schemas.microsoft.com/office/powerpoint/2010/main" val="3779491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Besondere Effekte: z.B. durch Stephanie mit 3 Sekunden Bildwechsel auf der Startseite</a:t>
            </a:r>
          </a:p>
          <a:p>
            <a:pPr marL="171450" indent="-171450">
              <a:buFontTx/>
              <a:buChar char="-"/>
            </a:pPr>
            <a:r>
              <a:rPr lang="de-DE" dirty="0"/>
              <a:t>und Stephanie und Joesphina gemeinsam Bildwechsel bei Hovern </a:t>
            </a:r>
          </a:p>
          <a:p>
            <a:pPr marL="171450" indent="-171450">
              <a:buFontTx/>
              <a:buChar char="-"/>
            </a:pPr>
            <a:r>
              <a:rPr lang="de-DE" dirty="0"/>
              <a:t>Manfred hat das Anheben der Divs auf der Aktuelles Seite umgesetzt </a:t>
            </a:r>
          </a:p>
          <a:p>
            <a:pPr marL="171450" indent="-171450">
              <a:buFontTx/>
              <a:buChar char="-"/>
            </a:pPr>
            <a:r>
              <a:rPr lang="de-DE" dirty="0"/>
              <a:t>Es wurden weitere interaktive Effekte umgesetzt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20</a:t>
            </a:fld>
            <a:endParaRPr lang="de-DE" dirty="0"/>
          </a:p>
        </p:txBody>
      </p:sp>
    </p:spTree>
    <p:extLst>
      <p:ext uri="{BB962C8B-B14F-4D97-AF65-F5344CB8AC3E}">
        <p14:creationId xmlns:p14="http://schemas.microsoft.com/office/powerpoint/2010/main" val="14134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Aktuelles- Website mit Hover-Lift (Anheben der Artikel-div‘s)</a:t>
            </a:r>
          </a:p>
        </p:txBody>
      </p:sp>
      <p:sp>
        <p:nvSpPr>
          <p:cNvPr id="4" name="Foliennummernplatzhalter 3"/>
          <p:cNvSpPr>
            <a:spLocks noGrp="1"/>
          </p:cNvSpPr>
          <p:nvPr>
            <p:ph type="sldNum" sz="quarter" idx="5"/>
          </p:nvPr>
        </p:nvSpPr>
        <p:spPr/>
        <p:txBody>
          <a:bodyPr/>
          <a:lstStyle/>
          <a:p>
            <a:fld id="{0735FAA9-B5C2-42B7-8AF9-517DDEA94F70}" type="slidenum">
              <a:rPr lang="de-DE" smtClean="0"/>
              <a:t>21</a:t>
            </a:fld>
            <a:endParaRPr lang="de-DE" dirty="0"/>
          </a:p>
        </p:txBody>
      </p:sp>
    </p:spTree>
    <p:extLst>
      <p:ext uri="{BB962C8B-B14F-4D97-AF65-F5344CB8AC3E}">
        <p14:creationId xmlns:p14="http://schemas.microsoft.com/office/powerpoint/2010/main" val="304549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Rückmeldung zur Website: </a:t>
            </a:r>
          </a:p>
          <a:p>
            <a:pPr marL="0" indent="0">
              <a:buFontTx/>
              <a:buNone/>
            </a:pPr>
            <a:r>
              <a:rPr lang="de-DE" dirty="0"/>
              <a:t>Struktur: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Kritik, dass es gut wäre, wenn die Telefonnummer im Header ist </a:t>
            </a:r>
          </a:p>
          <a:p>
            <a:pPr marL="171450" indent="-171450">
              <a:buFontTx/>
              <a:buChar char="-"/>
            </a:pPr>
            <a:r>
              <a:rPr lang="de-DE" dirty="0"/>
              <a:t>Gut Strukturiert, Personen haben Themen direkt finden können</a:t>
            </a:r>
          </a:p>
          <a:p>
            <a:pPr marL="0" indent="0">
              <a:buFontTx/>
              <a:buNone/>
            </a:pPr>
            <a:r>
              <a:rPr lang="de-DE" dirty="0"/>
              <a:t>Nutzerfreundlichkeit </a:t>
            </a:r>
          </a:p>
          <a:p>
            <a:pPr marL="0" indent="0">
              <a:buFontTx/>
              <a:buNone/>
            </a:pPr>
            <a:r>
              <a:rPr lang="de-DE" dirty="0"/>
              <a:t>- Infos über die Anlagen des Tierheimes fehlen, Kastrationspflicht </a:t>
            </a:r>
            <a:r>
              <a:rPr lang="de-DE" dirty="0">
                <a:sym typeface="Wingdings" panose="05000000000000000000" pitchFamily="2" charset="2"/>
              </a:rPr>
              <a:t> darauf sind wir eingegangen und haben umgesetzt</a:t>
            </a:r>
            <a:endParaRPr lang="de-DE" dirty="0"/>
          </a:p>
          <a:p>
            <a:pPr marL="0" indent="0">
              <a:buFontTx/>
              <a:buNone/>
            </a:pPr>
            <a:r>
              <a:rPr lang="de-DE" dirty="0"/>
              <a:t>Design: </a:t>
            </a:r>
          </a:p>
          <a:p>
            <a:pPr marL="171450" indent="-171450">
              <a:buFontTx/>
              <a:buChar char="-"/>
            </a:pPr>
            <a:r>
              <a:rPr lang="de-DE" dirty="0"/>
              <a:t>Schrift veraltet (2 befragte Person), Schrift gut (1 befragte Person) </a:t>
            </a:r>
            <a:r>
              <a:rPr lang="de-DE" dirty="0">
                <a:sym typeface="Wingdings" panose="05000000000000000000" pitchFamily="2" charset="2"/>
              </a:rPr>
              <a:t> hohen wiedererkennungswert der Website durch Schriftart </a:t>
            </a:r>
          </a:p>
          <a:p>
            <a:pPr marL="171450" indent="-171450">
              <a:buFontTx/>
              <a:buChar char="-"/>
            </a:pPr>
            <a:r>
              <a:rPr lang="de-DE" dirty="0">
                <a:sym typeface="Wingdings" panose="05000000000000000000" pitchFamily="2" charset="2"/>
              </a:rPr>
              <a:t>Zum Teil überschlagend mit viel Text  stattdessen wäre besser, wenn man zunächst kleinen Ausschnitt zu sehen bekommt und dann über weiterlesen-</a:t>
            </a:r>
            <a:endParaRPr lang="de-DE" dirty="0"/>
          </a:p>
          <a:p>
            <a:pPr marL="0" indent="0">
              <a:buFontTx/>
              <a:buNone/>
            </a:pPr>
            <a:r>
              <a:rPr lang="de-DE" dirty="0"/>
              <a:t>- Hat </a:t>
            </a:r>
            <a:r>
              <a:rPr lang="de-DE" dirty="0" err="1"/>
              <a:t>interesse</a:t>
            </a:r>
            <a:r>
              <a:rPr lang="de-DE" dirty="0"/>
              <a:t> weiter zu schauen und auf Website zu verweilen </a:t>
            </a:r>
          </a:p>
          <a:p>
            <a:pPr marL="171450" indent="-171450">
              <a:buFontTx/>
              <a:buChar char="-"/>
            </a:pPr>
            <a:r>
              <a:rPr lang="de-DE" dirty="0"/>
              <a:t>Aufgeräumt </a:t>
            </a:r>
            <a:r>
              <a:rPr lang="de-DE" dirty="0">
                <a:sym typeface="Wingdings" panose="05000000000000000000" pitchFamily="2" charset="2"/>
              </a:rPr>
              <a:t> saubere Abtrennung der Themenbereiche </a:t>
            </a:r>
            <a:endParaRPr lang="de-DE" dirty="0"/>
          </a:p>
          <a:p>
            <a:pPr marL="0" indent="0">
              <a:buFontTx/>
              <a:buNone/>
            </a:pPr>
            <a:r>
              <a:rPr lang="de-DE" dirty="0"/>
              <a:t>Funktion: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 Grund fürs einloggen wird nicht direkt ersichtlich </a:t>
            </a:r>
            <a:r>
              <a:rPr lang="de-DE">
                <a:sym typeface="Wingdings" panose="05000000000000000000" pitchFamily="2" charset="2"/>
              </a:rPr>
              <a:t> Einloggen für die Menschen gedacht die Tier vermissen oder helfen wollen  wenn diese auf die Seite gehen, werden sie auf jeden Fall sehen, dass sie sich für die Formulare einloggen müssen </a:t>
            </a:r>
            <a:endParaRPr lang="de-DE" dirty="0"/>
          </a:p>
          <a:p>
            <a:pPr marL="171450" indent="-171450">
              <a:buFontTx/>
              <a:buChar char="-"/>
            </a:pPr>
            <a:r>
              <a:rPr lang="de-DE" dirty="0"/>
              <a:t>Vermisst/Gefunden Formular und Helfen- Formular gut, da so schnell und leicht kommunizieren, ohne extra anzurufen zu bestimmten Zeiten, ….</a:t>
            </a:r>
          </a:p>
          <a:p>
            <a:pPr marL="171450" indent="-171450">
              <a:buFontTx/>
              <a:buChar char="-"/>
            </a:pPr>
            <a:r>
              <a:rPr lang="de-DE" dirty="0"/>
              <a:t>Dankes- Nachricht an das Tierheim, wenn vermisstes Tier vom Nutzer gelöscht wird </a:t>
            </a:r>
          </a:p>
        </p:txBody>
      </p:sp>
      <p:sp>
        <p:nvSpPr>
          <p:cNvPr id="4" name="Foliennummernplatzhalter 3"/>
          <p:cNvSpPr>
            <a:spLocks noGrp="1"/>
          </p:cNvSpPr>
          <p:nvPr>
            <p:ph type="sldNum" sz="quarter" idx="5"/>
          </p:nvPr>
        </p:nvSpPr>
        <p:spPr/>
        <p:txBody>
          <a:bodyPr/>
          <a:lstStyle/>
          <a:p>
            <a:fld id="{0735FAA9-B5C2-42B7-8AF9-517DDEA94F70}" type="slidenum">
              <a:rPr lang="de-DE" smtClean="0"/>
              <a:t>22</a:t>
            </a:fld>
            <a:endParaRPr lang="de-DE" dirty="0"/>
          </a:p>
        </p:txBody>
      </p:sp>
    </p:spTree>
    <p:extLst>
      <p:ext uri="{BB962C8B-B14F-4D97-AF65-F5344CB8AC3E}">
        <p14:creationId xmlns:p14="http://schemas.microsoft.com/office/powerpoint/2010/main" val="2095193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Wir haben eine strukturierte Website geschaffen, die: </a:t>
            </a:r>
          </a:p>
          <a:p>
            <a:pPr marL="0" indent="0">
              <a:buFontTx/>
              <a:buNone/>
            </a:pPr>
            <a:r>
              <a:rPr lang="de-DE" dirty="0"/>
              <a:t>- An die Anforderungen der Zielgruppen angepasst ist </a:t>
            </a:r>
          </a:p>
          <a:p>
            <a:pPr marL="171450" indent="-171450">
              <a:buFontTx/>
              <a:buChar char="-"/>
            </a:pPr>
            <a:r>
              <a:rPr lang="de-DE" dirty="0"/>
              <a:t>die responive ist</a:t>
            </a:r>
          </a:p>
          <a:p>
            <a:pPr marL="171450" indent="-171450">
              <a:buFontTx/>
              <a:buChar char="-"/>
            </a:pPr>
            <a:r>
              <a:rPr lang="de-DE" dirty="0"/>
              <a:t>viele interaktive Elemente enthält, die die Usabilty verbessern,</a:t>
            </a:r>
          </a:p>
          <a:p>
            <a:pPr marL="0" indent="0">
              <a:buFontTx/>
              <a:buNone/>
            </a:pPr>
            <a:r>
              <a:rPr lang="de-DE" dirty="0"/>
              <a:t>Wir haben eine gestalterisch ansprechende Website entworfen</a:t>
            </a:r>
          </a:p>
          <a:p>
            <a:pPr marL="171450" indent="-171450">
              <a:buFontTx/>
              <a:buChar char="-"/>
            </a:pPr>
            <a:r>
              <a:rPr lang="de-DE" dirty="0"/>
              <a:t>Die einen hohen Wiedererkennungswert hat durch das klare, einheitliche Styling und Logo</a:t>
            </a:r>
          </a:p>
          <a:p>
            <a:pPr marL="0" indent="0">
              <a:buFontTx/>
              <a:buNone/>
            </a:pPr>
            <a:r>
              <a:rPr lang="de-DE" dirty="0"/>
              <a:t>Außerdem haben wir verschiedene Funktionen eingebaut, wie </a:t>
            </a:r>
          </a:p>
          <a:p>
            <a:pPr marL="171450" indent="-171450">
              <a:buFontTx/>
              <a:buChar char="-"/>
            </a:pPr>
            <a:r>
              <a:rPr lang="de-DE" dirty="0"/>
              <a:t>Die Möglichkeit sich einzuloggen und Formulare auszufüllen </a:t>
            </a:r>
          </a:p>
          <a:p>
            <a:pPr marL="171450" indent="-171450">
              <a:buFontTx/>
              <a:buChar char="-"/>
            </a:pPr>
            <a:r>
              <a:rPr lang="de-DE" dirty="0"/>
              <a:t>Eine Filterbare Tierübersicht, dessen Funktion wir im nächsten Semester umsetzten können</a:t>
            </a:r>
          </a:p>
          <a:p>
            <a:pPr marL="171450" indent="-171450">
              <a:buFontTx/>
              <a:buChar char="-"/>
            </a:pPr>
            <a:r>
              <a:rPr lang="de-DE" dirty="0"/>
              <a:t>Sowie eine Löschfunktion von Tieren die der Nutzer selbst vermisst oder gefunden gemeldet hat </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23</a:t>
            </a:fld>
            <a:endParaRPr lang="de-DE" dirty="0"/>
          </a:p>
        </p:txBody>
      </p:sp>
    </p:spTree>
    <p:extLst>
      <p:ext uri="{BB962C8B-B14F-4D97-AF65-F5344CB8AC3E}">
        <p14:creationId xmlns:p14="http://schemas.microsoft.com/office/powerpoint/2010/main" val="21919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Klare Projektplanung </a:t>
            </a:r>
          </a:p>
          <a:p>
            <a:pPr marL="171450" indent="-171450">
              <a:buFontTx/>
              <a:buChar char="-"/>
            </a:pPr>
            <a:r>
              <a:rPr lang="de-DE" dirty="0"/>
              <a:t>Klarheit darüber welche Aufgaben von wem bis wann erledigt werden, hat dabei geholfen den Überblick zu bewahren und effizient  zu arbeiten </a:t>
            </a:r>
          </a:p>
          <a:p>
            <a:pPr marL="171450" indent="-171450">
              <a:buFontTx/>
              <a:buChar char="-"/>
            </a:pPr>
            <a:r>
              <a:rPr lang="de-DE" dirty="0"/>
              <a:t>angesetzten Zeitplan konnten aber nicht einhalten </a:t>
            </a:r>
            <a:r>
              <a:rPr lang="de-DE" dirty="0">
                <a:sym typeface="Wingdings" panose="05000000000000000000" pitchFamily="2" charset="2"/>
              </a:rPr>
              <a:t> dies lässt uns schlussfolgern, dass wir entweder realistischer einschätzen müssen wie lange wir für was brauchen oder besser unsere Zeit einteilen sollten</a:t>
            </a:r>
          </a:p>
          <a:p>
            <a:pPr marL="171450" indent="-171450">
              <a:buFontTx/>
              <a:buChar char="-"/>
            </a:pPr>
            <a:r>
              <a:rPr lang="de-DE" dirty="0">
                <a:sym typeface="Wingdings" panose="05000000000000000000" pitchFamily="2" charset="2"/>
              </a:rPr>
              <a:t>Gründe: </a:t>
            </a:r>
          </a:p>
          <a:p>
            <a:pPr marL="628650" lvl="1" indent="-171450">
              <a:buFontTx/>
              <a:buChar char="-"/>
            </a:pPr>
            <a:r>
              <a:rPr lang="de-DE" dirty="0">
                <a:sym typeface="Wingdings" panose="05000000000000000000" pitchFamily="2" charset="2"/>
              </a:rPr>
              <a:t>nach Finish Optimierung der Seiten zeitaufwändig</a:t>
            </a:r>
          </a:p>
          <a:p>
            <a:pPr marL="628650" lvl="1" indent="-171450">
              <a:buFontTx/>
              <a:buChar char="-"/>
            </a:pPr>
            <a:r>
              <a:rPr lang="de-DE" dirty="0">
                <a:sym typeface="Wingdings" panose="05000000000000000000" pitchFamily="2" charset="2"/>
              </a:rPr>
              <a:t>Überprüfung, ob sich Dopplungen in CSS ausschließen lassen durch Verwendung dieser in mainCSS auch sehr zeitaufwändig </a:t>
            </a:r>
            <a:endParaRPr lang="de-DE" dirty="0"/>
          </a:p>
          <a:p>
            <a:pPr marL="0" indent="0">
              <a:buFontTx/>
              <a:buNone/>
            </a:pPr>
            <a:r>
              <a:rPr lang="de-DE" dirty="0"/>
              <a:t>Kommunikation und Teamarbeit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regelmäßige Meetings und Absprachen haben geholfen Missverständnisse zu vermieden und Zusammenhalt zu fördern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Flexibilität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Haben festgestellt, dass flexibel auf Probleme zu reagieren und um die Ecke Denken wichtig ist um ein Problem möglichst effektiv zu Lösen </a:t>
            </a:r>
          </a:p>
          <a:p>
            <a:pPr marL="0" indent="0">
              <a:buFontTx/>
              <a:buNone/>
            </a:pPr>
            <a:r>
              <a:rPr lang="de-DE" dirty="0"/>
              <a:t>Technische Herausforderungen meistern </a:t>
            </a:r>
          </a:p>
          <a:p>
            <a:pPr marL="171450" indent="-171450">
              <a:buFontTx/>
              <a:buChar char="-"/>
            </a:pPr>
            <a:r>
              <a:rPr lang="de-DE" dirty="0"/>
              <a:t>Wichtigkeit klar geworden, dass ständig dazu lernt</a:t>
            </a:r>
          </a:p>
          <a:p>
            <a:pPr marL="171450" indent="-171450">
              <a:buFontTx/>
              <a:buChar char="-"/>
            </a:pPr>
            <a:r>
              <a:rPr lang="de-DE" dirty="0"/>
              <a:t>Erfolgserlebnisse beim Lösen von Problem</a:t>
            </a:r>
          </a:p>
          <a:p>
            <a:pPr marL="171450" indent="-171450">
              <a:buFontTx/>
              <a:buChar char="-"/>
            </a:pPr>
            <a:r>
              <a:rPr lang="de-DE" dirty="0"/>
              <a:t>Problemlösen auch manchmal in Team-Arbeit sehr effektiv, da durch Austausch über das Problem mehr Klarheit gewonnen wurde, was grundsätzlich das Problem ist und mit verschiedenen Ansätzen versucht wurde das Problem zu lösen </a:t>
            </a:r>
          </a:p>
          <a:p>
            <a:pPr marL="0" indent="0">
              <a:buFontTx/>
              <a:buNone/>
            </a:pPr>
            <a:r>
              <a:rPr lang="de-DE" dirty="0"/>
              <a:t>Lernkurve: </a:t>
            </a:r>
          </a:p>
          <a:p>
            <a:pPr marL="171450" indent="-171450">
              <a:buFontTx/>
              <a:buChar char="-"/>
            </a:pPr>
            <a:r>
              <a:rPr lang="de-DE" dirty="0"/>
              <a:t>Durch dazulernen häufig Anfangs umständlichen Weg beim Styling genommen und dann anschließend in einem anderen Bereich besser umgesetzt </a:t>
            </a:r>
            <a:r>
              <a:rPr lang="de-DE" dirty="0">
                <a:sym typeface="Wingdings" panose="05000000000000000000" pitchFamily="2" charset="2"/>
              </a:rPr>
              <a:t> hat sich selbst immer Frage gestellt gehe ich zurück zu dem Bereich und setzte ihn besser um (was aber sehr viel Zeit schluckt) oder akzeptiert man, dass der Code auch die eigene Entwicklung zeigt (z.B. Gap bei Flexboxen  vorher Padding verwendet)</a:t>
            </a: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24</a:t>
            </a:fld>
            <a:endParaRPr lang="de-DE" dirty="0"/>
          </a:p>
        </p:txBody>
      </p:sp>
    </p:spTree>
    <p:extLst>
      <p:ext uri="{BB962C8B-B14F-4D97-AF65-F5344CB8AC3E}">
        <p14:creationId xmlns:p14="http://schemas.microsoft.com/office/powerpoint/2010/main" val="35747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werden unseren Vortrag wie folgt gliedern</a:t>
            </a:r>
          </a:p>
        </p:txBody>
      </p:sp>
      <p:sp>
        <p:nvSpPr>
          <p:cNvPr id="4" name="Foliennummernplatzhalter 3"/>
          <p:cNvSpPr>
            <a:spLocks noGrp="1"/>
          </p:cNvSpPr>
          <p:nvPr>
            <p:ph type="sldNum" sz="quarter" idx="5"/>
          </p:nvPr>
        </p:nvSpPr>
        <p:spPr/>
        <p:txBody>
          <a:bodyPr/>
          <a:lstStyle/>
          <a:p>
            <a:fld id="{0735FAA9-B5C2-42B7-8AF9-517DDEA94F70}" type="slidenum">
              <a:rPr lang="de-DE" smtClean="0"/>
              <a:t>3</a:t>
            </a:fld>
            <a:endParaRPr lang="de-DE" dirty="0"/>
          </a:p>
        </p:txBody>
      </p:sp>
    </p:spTree>
    <p:extLst>
      <p:ext uri="{BB962C8B-B14F-4D97-AF65-F5344CB8AC3E}">
        <p14:creationId xmlns:p14="http://schemas.microsoft.com/office/powerpoint/2010/main" val="394617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am Anfang unserer Planung und Analyse drei bereits bestehende Websites von Tierheimen angeschaut. Darunter das Tierheim Jena, Erfurt und Leipzig. </a:t>
            </a:r>
          </a:p>
          <a:p>
            <a:r>
              <a:rPr lang="de-DE" dirty="0"/>
              <a:t>Wir haben sie basierend auf den Kriterien Struktur, Design, Funktion und Nutzerfreundlichkeit untersucht. </a:t>
            </a:r>
          </a:p>
          <a:p>
            <a:pPr marL="0" indent="0">
              <a:buFontTx/>
              <a:buNone/>
            </a:pPr>
            <a:r>
              <a:rPr lang="de-DE" dirty="0"/>
              <a:t>Hier sieht man die Tierheim Jena Website. Diese lässt sich als positiv hervorheben</a:t>
            </a:r>
          </a:p>
          <a:p>
            <a:pPr marL="0" indent="0">
              <a:buFontTx/>
              <a:buNone/>
            </a:pPr>
            <a:r>
              <a:rPr lang="de-DE" dirty="0"/>
              <a:t>Wir haben die drei Websites basierend auf den Kriterien Struktur, Benutzerfreundlichkeit, Design und Funktionen analysiert und daraus Rückschlüsse auf unsere eigene Website getroffen.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4</a:t>
            </a:fld>
            <a:endParaRPr lang="de-DE" dirty="0"/>
          </a:p>
        </p:txBody>
      </p:sp>
    </p:spTree>
    <p:extLst>
      <p:ext uri="{BB962C8B-B14F-4D97-AF65-F5344CB8AC3E}">
        <p14:creationId xmlns:p14="http://schemas.microsoft.com/office/powerpoint/2010/main" val="384294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Aus der Analyse der Websites haben wir folgende Erkenntnisse abgeleitet: </a:t>
            </a:r>
          </a:p>
          <a:p>
            <a:pPr marL="171450" indent="-171450">
              <a:buFontTx/>
              <a:buChar char="-"/>
            </a:pPr>
            <a:r>
              <a:rPr lang="de-DE" dirty="0"/>
              <a:t>Struktur</a:t>
            </a:r>
          </a:p>
          <a:p>
            <a:pPr marL="628650" lvl="1" indent="-171450">
              <a:buFontTx/>
              <a:buChar char="-"/>
            </a:pPr>
            <a:r>
              <a:rPr lang="de-DE" dirty="0"/>
              <a:t>Alle Seiten haben Menu oben ausgerichtet </a:t>
            </a:r>
          </a:p>
          <a:p>
            <a:pPr marL="628650" lvl="1" indent="-171450">
              <a:buFontTx/>
              <a:buChar char="-"/>
            </a:pPr>
            <a:r>
              <a:rPr lang="de-DE" dirty="0"/>
              <a:t>Auch ähnlich sehr übersichtliche Navigationspunkte (Startseite, Tiere, Aktuelles, Helfen/Unterstützung, …) </a:t>
            </a:r>
          </a:p>
          <a:p>
            <a:pPr marL="628650" lvl="1" indent="-171450">
              <a:buFontTx/>
              <a:buChar char="-"/>
            </a:pPr>
            <a:r>
              <a:rPr lang="de-DE" dirty="0"/>
              <a:t>Alle hatten Main, </a:t>
            </a:r>
            <a:r>
              <a:rPr lang="de-DE" dirty="0" err="1"/>
              <a:t>Footer</a:t>
            </a:r>
            <a:r>
              <a:rPr lang="de-DE" dirty="0"/>
              <a:t> </a:t>
            </a:r>
            <a:r>
              <a:rPr lang="de-DE" dirty="0">
                <a:sym typeface="Wingdings" panose="05000000000000000000" pitchFamily="2" charset="2"/>
              </a:rPr>
              <a:t> Tierheim Erfurt hatte noch ein </a:t>
            </a:r>
            <a:r>
              <a:rPr lang="de-DE" dirty="0" err="1">
                <a:sym typeface="Wingdings" panose="05000000000000000000" pitchFamily="2" charset="2"/>
              </a:rPr>
              <a:t>Aside</a:t>
            </a:r>
            <a:r>
              <a:rPr lang="de-DE" dirty="0">
                <a:sym typeface="Wingdings" panose="05000000000000000000" pitchFamily="2" charset="2"/>
              </a:rPr>
              <a:t> </a:t>
            </a:r>
            <a:r>
              <a:rPr lang="de-DE" dirty="0"/>
              <a:t> </a:t>
            </a:r>
          </a:p>
          <a:p>
            <a:pPr marL="628650" lvl="1" indent="-171450">
              <a:buFontTx/>
              <a:buChar char="-"/>
            </a:pPr>
            <a:r>
              <a:rPr lang="de-DE" dirty="0"/>
              <a:t>Bei allen Websites Struktur gut durchdacht vom Aufbau</a:t>
            </a:r>
          </a:p>
          <a:p>
            <a:pPr marL="628650" lvl="1" indent="-171450">
              <a:buFontTx/>
              <a:buChar char="-"/>
            </a:pPr>
            <a:r>
              <a:rPr lang="de-DE" dirty="0"/>
              <a:t>Responsive Design: Tierheim Leipzig und Jena, Erfurt nicht </a:t>
            </a:r>
          </a:p>
          <a:p>
            <a:pPr marL="171450" indent="-171450">
              <a:buFontTx/>
              <a:buChar char="-"/>
            </a:pPr>
            <a:r>
              <a:rPr lang="de-DE" dirty="0"/>
              <a:t>Usability</a:t>
            </a:r>
          </a:p>
          <a:p>
            <a:pPr marL="628650" lvl="1" indent="-171450">
              <a:buFontTx/>
              <a:buChar char="-"/>
            </a:pPr>
            <a:r>
              <a:rPr lang="de-DE" dirty="0"/>
              <a:t>Gute Bedienbarkeit durch klare Struktur und interaktive Elemente</a:t>
            </a:r>
          </a:p>
          <a:p>
            <a:pPr marL="628650" lvl="1" indent="-171450">
              <a:buFontTx/>
              <a:buChar char="-"/>
            </a:pPr>
            <a:r>
              <a:rPr lang="de-DE" dirty="0"/>
              <a:t>auch viele Hover-Effekte, positive Auswirkung auf Nutzungserlebnis</a:t>
            </a:r>
          </a:p>
          <a:p>
            <a:pPr marL="628650" lvl="1" indent="-171450">
              <a:buFontTx/>
              <a:buChar char="-"/>
            </a:pPr>
            <a:r>
              <a:rPr lang="de-DE" dirty="0"/>
              <a:t>Tierheim Leipzig hinderlich, dass Header so groß und durchsichtig </a:t>
            </a:r>
          </a:p>
          <a:p>
            <a:pPr marL="171450" indent="-171450">
              <a:buFontTx/>
              <a:buChar char="-"/>
            </a:pPr>
            <a:r>
              <a:rPr lang="de-DE" dirty="0"/>
              <a:t>Funktionen</a:t>
            </a:r>
          </a:p>
          <a:p>
            <a:pPr marL="628650" lvl="1" indent="-171450">
              <a:buFontTx/>
              <a:buChar char="-"/>
            </a:pPr>
            <a:r>
              <a:rPr lang="de-DE" dirty="0"/>
              <a:t>Suchfunktion bei Tieren der Tierheime, Login, Kontaktformulare, </a:t>
            </a:r>
            <a:r>
              <a:rPr lang="de-DE" dirty="0" err="1"/>
              <a:t>Social</a:t>
            </a:r>
            <a:r>
              <a:rPr lang="de-DE" dirty="0"/>
              <a:t>-Media-Links vorhanden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Design </a:t>
            </a:r>
          </a:p>
          <a:p>
            <a:pPr marL="628650" lvl="1" indent="-171450">
              <a:buFontTx/>
              <a:buChar char="-"/>
            </a:pPr>
            <a:r>
              <a:rPr lang="de-DE" dirty="0"/>
              <a:t>Tierheim Erfurt vom Design her zu überladen: Farbschema zu viele Grüntöne, die aber nicht einem Farbeschema entspringen, Stil mit Schwarzen rändern gestalterisch verbesserbar </a:t>
            </a:r>
          </a:p>
          <a:p>
            <a:pPr marL="628650" lvl="1" indent="-171450">
              <a:buFontTx/>
              <a:buChar char="-"/>
            </a:pPr>
            <a:r>
              <a:rPr lang="de-DE" dirty="0"/>
              <a:t>Tierheim Leipzig: Farbeschema vorhanden, beim Scrollen Überschrift durch die Navigation und Header noch sichtbar </a:t>
            </a:r>
            <a:r>
              <a:rPr lang="de-DE" dirty="0">
                <a:sym typeface="Wingdings" panose="05000000000000000000" pitchFamily="2" charset="2"/>
              </a:rPr>
              <a:t> verwirrend; Header mit Navigation sehr groß</a:t>
            </a:r>
            <a:endParaRPr lang="de-DE" dirty="0"/>
          </a:p>
          <a:p>
            <a:pPr marL="628650" lvl="1" indent="-171450">
              <a:buFontTx/>
              <a:buChar char="-"/>
            </a:pPr>
            <a:r>
              <a:rPr lang="de-DE" dirty="0"/>
              <a:t>Tierheim Jena positiv hervorzuheben: haben mit einem stimmigen Farbkonzept gearbeitet passend zum Logo, Darstellung der Tiere des Tierheimes gut gelungen </a:t>
            </a:r>
            <a:r>
              <a:rPr lang="de-DE" dirty="0">
                <a:sym typeface="Wingdings" panose="05000000000000000000" pitchFamily="2" charset="2"/>
              </a:rPr>
              <a:t></a:t>
            </a:r>
            <a:r>
              <a:rPr lang="de-DE" dirty="0"/>
              <a:t>sauberes und gut strukturiertes Design</a:t>
            </a:r>
          </a:p>
          <a:p>
            <a:r>
              <a:rPr lang="de-DE" dirty="0"/>
              <a:t>Fazit</a:t>
            </a:r>
          </a:p>
          <a:p>
            <a:pPr marL="171450" indent="-171450">
              <a:buFontTx/>
              <a:buChar char="-"/>
            </a:pPr>
            <a:r>
              <a:rPr lang="de-DE" dirty="0"/>
              <a:t>Gibt positive Beispiele, wie Tierheim Jena </a:t>
            </a:r>
          </a:p>
          <a:p>
            <a:pPr marL="171450" indent="-171450">
              <a:buFontTx/>
              <a:buChar char="-"/>
            </a:pPr>
            <a:r>
              <a:rPr lang="de-DE" dirty="0"/>
              <a:t>Seiten, die okay sind und Seiten, die vom Design her nicht so ansprechend sind </a:t>
            </a:r>
            <a:r>
              <a:rPr lang="de-DE" dirty="0">
                <a:sym typeface="Wingdings" panose="05000000000000000000" pitchFamily="2" charset="2"/>
              </a:rPr>
              <a:t></a:t>
            </a:r>
            <a:r>
              <a:rPr lang="de-DE" dirty="0"/>
              <a:t> Tierheim Erfurt </a:t>
            </a:r>
          </a:p>
          <a:p>
            <a:pPr marL="0" indent="0">
              <a:buFontTx/>
              <a:buNone/>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5</a:t>
            </a:fld>
            <a:endParaRPr lang="de-DE" dirty="0"/>
          </a:p>
        </p:txBody>
      </p:sp>
    </p:spTree>
    <p:extLst>
      <p:ext uri="{BB962C8B-B14F-4D97-AF65-F5344CB8AC3E}">
        <p14:creationId xmlns:p14="http://schemas.microsoft.com/office/powerpoint/2010/main" val="43014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dieser Voranalyse haben wir uns für das Projekt folgende Ziele gesteckt: </a:t>
            </a:r>
          </a:p>
          <a:p>
            <a:pPr marL="0" indent="0">
              <a:buFontTx/>
              <a:buNone/>
            </a:pPr>
            <a:r>
              <a:rPr lang="de-DE" dirty="0"/>
              <a:t>Website die folgende Aspekte beachtet: </a:t>
            </a:r>
          </a:p>
          <a:p>
            <a:pPr marL="171450" indent="-171450">
              <a:buFontTx/>
              <a:buChar char="-"/>
            </a:pPr>
            <a:r>
              <a:rPr lang="de-DE" dirty="0"/>
              <a:t>Struktur die den verschiedenen Zielgruppen gerecht wird </a:t>
            </a:r>
          </a:p>
          <a:p>
            <a:pPr marL="628650" lvl="1" indent="-171450">
              <a:buFontTx/>
              <a:buChar char="-"/>
            </a:pPr>
            <a:r>
              <a:rPr lang="de-DE" dirty="0">
                <a:sym typeface="Wingdings" panose="05000000000000000000" pitchFamily="2" charset="2"/>
              </a:rPr>
              <a:t>Z.B. Menschen, die Tiere adoptieren wollen ansprechen durch umfassende Darstellung von Informationen zu Tieren in der Tierheimat damit Vermittlung erleichtern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 auf die Zielgruppen werden wir auf der folgenden Folie noch genauer eingehen</a:t>
            </a:r>
            <a:endParaRPr lang="de-DE" dirty="0"/>
          </a:p>
          <a:p>
            <a:pPr marL="171450" indent="-171450">
              <a:buFontTx/>
              <a:buChar char="-"/>
            </a:pPr>
            <a:r>
              <a:rPr lang="de-DE" dirty="0">
                <a:sym typeface="Wingdings" panose="05000000000000000000" pitchFamily="2" charset="2"/>
              </a:rPr>
              <a:t>Responsive Design, sodass auch die Zielgruppe, die überwiegend ihr Handy benutzt angesprochen wird</a:t>
            </a:r>
          </a:p>
          <a:p>
            <a:pPr marL="0" indent="0">
              <a:buFontTx/>
              <a:buNone/>
            </a:pPr>
            <a:r>
              <a:rPr lang="de-DE" dirty="0"/>
              <a:t>Usability</a:t>
            </a:r>
          </a:p>
          <a:p>
            <a:pPr marL="171450" indent="-171450">
              <a:buFontTx/>
              <a:buChar char="-"/>
            </a:pPr>
            <a:r>
              <a:rPr lang="de-DE" dirty="0"/>
              <a:t>Benutzerfreundlich </a:t>
            </a:r>
            <a:r>
              <a:rPr lang="de-DE" dirty="0">
                <a:sym typeface="Wingdings" panose="05000000000000000000" pitchFamily="2" charset="2"/>
              </a:rPr>
              <a:t> Nutzer hat überblick über Seite und weiß wo er was finden kann</a:t>
            </a:r>
          </a:p>
          <a:p>
            <a:pPr marL="171450" indent="-171450">
              <a:buFontTx/>
              <a:buChar char="-"/>
            </a:pPr>
            <a:r>
              <a:rPr lang="de-DE" dirty="0">
                <a:sym typeface="Wingdings" panose="05000000000000000000" pitchFamily="2" charset="2"/>
              </a:rPr>
              <a:t>interaktive Elemente, soll Nutzern Orientierung auf der Website geben, sichtbar machen ob ein Element einen Link hat, …</a:t>
            </a:r>
          </a:p>
          <a:p>
            <a:pPr marL="0" indent="0">
              <a:buFontTx/>
              <a:buNone/>
            </a:pPr>
            <a:r>
              <a:rPr lang="de-DE" dirty="0"/>
              <a:t>Eine Website die vom Design her: </a:t>
            </a:r>
          </a:p>
          <a:p>
            <a:pPr marL="171450" indent="-171450">
              <a:buFontTx/>
              <a:buChar char="-"/>
            </a:pPr>
            <a:r>
              <a:rPr lang="de-DE" dirty="0"/>
              <a:t>Hohen Wiedererkennungswert hat, durch ein einheitliches Design. Passendes Farbkonzept und Logo </a:t>
            </a:r>
            <a:r>
              <a:rPr lang="de-DE" dirty="0">
                <a:sym typeface="Wingdings" panose="05000000000000000000" pitchFamily="2" charset="2"/>
              </a:rPr>
              <a:t> um Sichtbarkeit in der Öffentlichkeit stärken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Gestalterisch ansprechend ist </a:t>
            </a:r>
            <a:r>
              <a:rPr lang="de-DE" dirty="0">
                <a:sym typeface="Wingdings" panose="05000000000000000000" pitchFamily="2" charset="2"/>
              </a:rPr>
              <a:t> damit das Interesse geweckt und Nutzer länger auf Website verweilt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ym typeface="Wingdings" panose="05000000000000000000" pitchFamily="2" charset="2"/>
              </a:rPr>
              <a:t>Funktionen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Formulare die schnelle Kontaktaufnahme möglich machen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sym typeface="Wingdings" panose="05000000000000000000" pitchFamily="2" charset="2"/>
              </a:rPr>
              <a:t>Tierarten die gefiltert werden können bei der Tierübersicht </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6</a:t>
            </a:fld>
            <a:endParaRPr lang="de-DE" dirty="0"/>
          </a:p>
        </p:txBody>
      </p:sp>
    </p:spTree>
    <p:extLst>
      <p:ext uri="{BB962C8B-B14F-4D97-AF65-F5344CB8AC3E}">
        <p14:creationId xmlns:p14="http://schemas.microsoft.com/office/powerpoint/2010/main" val="284195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Struktur der Seite passend zu unserer Zielgruppe aufzubauen, haben wir uns folgende Fragen gestellt: </a:t>
            </a:r>
          </a:p>
          <a:p>
            <a:pPr marL="171450" indent="-171450">
              <a:buFontTx/>
              <a:buChar char="-"/>
            </a:pPr>
            <a:r>
              <a:rPr lang="de-DE" dirty="0"/>
              <a:t>Wie sehen unsere Zielgruppen der Website aus? </a:t>
            </a:r>
          </a:p>
          <a:p>
            <a:pPr marL="171450" indent="-171450">
              <a:buFontTx/>
              <a:buChar char="-"/>
            </a:pPr>
            <a:r>
              <a:rPr lang="de-DE" dirty="0"/>
              <a:t>Welche Website-Struktur und -Inhalte resultieren daraus?</a:t>
            </a:r>
          </a:p>
        </p:txBody>
      </p:sp>
      <p:sp>
        <p:nvSpPr>
          <p:cNvPr id="4" name="Foliennummernplatzhalter 3"/>
          <p:cNvSpPr>
            <a:spLocks noGrp="1"/>
          </p:cNvSpPr>
          <p:nvPr>
            <p:ph type="sldNum" sz="quarter" idx="5"/>
          </p:nvPr>
        </p:nvSpPr>
        <p:spPr/>
        <p:txBody>
          <a:bodyPr/>
          <a:lstStyle/>
          <a:p>
            <a:fld id="{0735FAA9-B5C2-42B7-8AF9-517DDEA94F70}" type="slidenum">
              <a:rPr lang="de-DE" smtClean="0"/>
              <a:t>7</a:t>
            </a:fld>
            <a:endParaRPr lang="de-DE" dirty="0"/>
          </a:p>
        </p:txBody>
      </p:sp>
    </p:spTree>
    <p:extLst>
      <p:ext uri="{BB962C8B-B14F-4D97-AF65-F5344CB8AC3E}">
        <p14:creationId xmlns:p14="http://schemas.microsoft.com/office/powerpoint/2010/main" val="47181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8</a:t>
            </a:fld>
            <a:endParaRPr lang="de-DE" dirty="0"/>
          </a:p>
        </p:txBody>
      </p:sp>
    </p:spTree>
    <p:extLst>
      <p:ext uri="{BB962C8B-B14F-4D97-AF65-F5344CB8AC3E}">
        <p14:creationId xmlns:p14="http://schemas.microsoft.com/office/powerpoint/2010/main" val="1880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Abgeleitet aus unserer Zielgruppenanalyse haben wir folgende Struktur erarbeitet für unsere Webseite: </a:t>
            </a:r>
          </a:p>
          <a:p>
            <a:endParaRPr lang="de-DE" dirty="0"/>
          </a:p>
          <a:p>
            <a:endParaRPr lang="de-DE" dirty="0"/>
          </a:p>
        </p:txBody>
      </p:sp>
      <p:sp>
        <p:nvSpPr>
          <p:cNvPr id="4" name="Foliennummernplatzhalter 3"/>
          <p:cNvSpPr>
            <a:spLocks noGrp="1"/>
          </p:cNvSpPr>
          <p:nvPr>
            <p:ph type="sldNum" sz="quarter" idx="5"/>
          </p:nvPr>
        </p:nvSpPr>
        <p:spPr/>
        <p:txBody>
          <a:bodyPr/>
          <a:lstStyle/>
          <a:p>
            <a:fld id="{0735FAA9-B5C2-42B7-8AF9-517DDEA94F70}" type="slidenum">
              <a:rPr lang="de-DE" smtClean="0"/>
              <a:t>9</a:t>
            </a:fld>
            <a:endParaRPr lang="de-DE" dirty="0"/>
          </a:p>
        </p:txBody>
      </p:sp>
    </p:spTree>
    <p:extLst>
      <p:ext uri="{BB962C8B-B14F-4D97-AF65-F5344CB8AC3E}">
        <p14:creationId xmlns:p14="http://schemas.microsoft.com/office/powerpoint/2010/main" val="335264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2743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1399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1866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82569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4632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0095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522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952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76765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6630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96DFF08F-DC6B-4601-B491-B0F83F6DD2DA}" type="datetimeFigureOut">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7535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DFF08F-DC6B-4601-B491-B0F83F6DD2DA}" type="datetimeFigureOut">
              <a:rPr lang="en-US" smtClean="0"/>
              <a:pPr/>
              <a:t>7/7/2024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86409703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mp"/><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4.jp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5" Type="http://schemas.openxmlformats.org/officeDocument/2006/relationships/image" Target="../media/image2.svg"/><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 Id="rId1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2.svg"/><Relationship Id="rId4" Type="http://schemas.openxmlformats.org/officeDocument/2006/relationships/diagramLayout" Target="../diagrams/layout14.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svg"/><Relationship Id="rId4" Type="http://schemas.openxmlformats.org/officeDocument/2006/relationships/diagramLayout" Target="../diagrams/layout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mp"/><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tmp"/><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fik 5" descr="Pfotenabdrücke mit einfarbiger Füllung">
            <a:extLst>
              <a:ext uri="{FF2B5EF4-FFF2-40B4-BE49-F238E27FC236}">
                <a16:creationId xmlns:a16="http://schemas.microsoft.com/office/drawing/2014/main" id="{F4873F6D-CEDB-F389-4FAD-BBD903711E6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67400" y="6187900"/>
            <a:ext cx="457200" cy="560884"/>
          </a:xfrm>
          <a:prstGeom prst="rect">
            <a:avLst/>
          </a:prstGeom>
        </p:spPr>
      </p:pic>
      <p:cxnSp>
        <p:nvCxnSpPr>
          <p:cNvPr id="7" name="Gerader Verbinder 6">
            <a:extLst>
              <a:ext uri="{FF2B5EF4-FFF2-40B4-BE49-F238E27FC236}">
                <a16:creationId xmlns:a16="http://schemas.microsoft.com/office/drawing/2014/main" id="{30636B01-5669-17D3-4964-B80D3F9C9077}"/>
              </a:ext>
            </a:extLst>
          </p:cNvPr>
          <p:cNvCxnSpPr>
            <a:cxnSpLocks/>
          </p:cNvCxnSpPr>
          <p:nvPr/>
        </p:nvCxnSpPr>
        <p:spPr>
          <a:xfrm>
            <a:off x="444804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37AAB16F-D4B4-4A76-5B48-886F2673CF59}"/>
              </a:ext>
            </a:extLst>
          </p:cNvPr>
          <p:cNvCxnSpPr>
            <a:cxnSpLocks/>
          </p:cNvCxnSpPr>
          <p:nvPr/>
        </p:nvCxnSpPr>
        <p:spPr>
          <a:xfrm>
            <a:off x="6576951" y="651338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3" name="Grafik 12" descr="Ein Bild, das Text, Screenshot, Website, Webseite enthält.&#10;&#10;Automatisch generierte Beschreibung">
            <a:extLst>
              <a:ext uri="{FF2B5EF4-FFF2-40B4-BE49-F238E27FC236}">
                <a16:creationId xmlns:a16="http://schemas.microsoft.com/office/drawing/2014/main" id="{E93EF216-D24A-B123-D14F-52102E1A026C}"/>
              </a:ext>
            </a:extLst>
          </p:cNvPr>
          <p:cNvPicPr>
            <a:picLocks noChangeAspect="1"/>
          </p:cNvPicPr>
          <p:nvPr/>
        </p:nvPicPr>
        <p:blipFill rotWithShape="1">
          <a:blip r:embed="rId5"/>
          <a:srcRect l="461" t="579" r="461" b="27772"/>
          <a:stretch/>
        </p:blipFill>
        <p:spPr>
          <a:xfrm>
            <a:off x="663575" y="0"/>
            <a:ext cx="10864850" cy="6858000"/>
          </a:xfrm>
          <a:prstGeom prst="rect">
            <a:avLst/>
          </a:prstGeom>
        </p:spPr>
      </p:pic>
    </p:spTree>
    <p:extLst>
      <p:ext uri="{BB962C8B-B14F-4D97-AF65-F5344CB8AC3E}">
        <p14:creationId xmlns:p14="http://schemas.microsoft.com/office/powerpoint/2010/main" val="115240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3666789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EC1B2D0-D721-D611-A5D1-CB44179486EF}"/>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2CBBD20C-3B66-95DA-C72F-C0D7C0613CA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DC119743-6AAA-5146-4380-29CE7CB5C62B}"/>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DB2029D9-9DC9-DB35-0536-8913ACA11EC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514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979126707"/>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22142689-D166-5AB8-C72B-68D56FF00722}"/>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1B3C8512-E688-5537-FA34-30F77250198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C655B278-12FB-C980-A9F6-7933756C34A7}"/>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8FD8AC62-85BA-6732-4CB6-8A1CEE6BF7C8}"/>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3662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2245944794"/>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Gerader Verbinder 7">
            <a:extLst>
              <a:ext uri="{FF2B5EF4-FFF2-40B4-BE49-F238E27FC236}">
                <a16:creationId xmlns:a16="http://schemas.microsoft.com/office/drawing/2014/main" id="{C1B379A6-5892-45C5-B543-0DE7C35B9EB6}"/>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50226280-D3D9-4190-0F65-78D9EAB542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9B272B20-7FCA-4245-D233-FBB7E4AE8744}"/>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9A475D12-6A30-5B23-34D7-CD958DD4E29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67968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576723090"/>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0E9A050F-B29A-997B-04AA-072A0E80A195}"/>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2D103DC9-B9CB-1BC1-FEDA-BCA70620962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B53CB031-6E6D-9431-E8D2-B6D3250E69C7}"/>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DCD95B0A-E627-E033-405F-2CD6885E5BF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54348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2. Entwurf</a:t>
            </a:r>
            <a:endParaRPr lang="de-DE" dirty="0">
              <a:solidFill>
                <a:srgbClr val="FF0000"/>
              </a:solidFill>
              <a:latin typeface="Comic Sans MS" panose="030F0702030302020204" pitchFamily="66" charset="0"/>
            </a:endParaRPr>
          </a:p>
        </p:txBody>
      </p:sp>
      <p:graphicFrame>
        <p:nvGraphicFramePr>
          <p:cNvPr id="6" name="Inhaltsplatzhalter 3">
            <a:extLst>
              <a:ext uri="{FF2B5EF4-FFF2-40B4-BE49-F238E27FC236}">
                <a16:creationId xmlns:a16="http://schemas.microsoft.com/office/drawing/2014/main" id="{205E38EA-9762-ECC0-EE92-1D2E2D096874}"/>
              </a:ext>
            </a:extLst>
          </p:cNvPr>
          <p:cNvGraphicFramePr>
            <a:graphicFrameLocks noGrp="1"/>
          </p:cNvGraphicFramePr>
          <p:nvPr>
            <p:ph idx="1"/>
            <p:extLst>
              <p:ext uri="{D42A27DB-BD31-4B8C-83A1-F6EECF244321}">
                <p14:modId xmlns:p14="http://schemas.microsoft.com/office/powerpoint/2010/main" val="1164707695"/>
              </p:ext>
            </p:extLst>
          </p:nvPr>
        </p:nvGraphicFramePr>
        <p:xfrm>
          <a:off x="1171495" y="1541087"/>
          <a:ext cx="4811352" cy="3611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nhaltsplatzhalter 4">
            <a:extLst>
              <a:ext uri="{FF2B5EF4-FFF2-40B4-BE49-F238E27FC236}">
                <a16:creationId xmlns:a16="http://schemas.microsoft.com/office/drawing/2014/main" id="{1BE97F89-E4E5-5550-77AD-4D754A093398}"/>
              </a:ext>
            </a:extLst>
          </p:cNvPr>
          <p:cNvPicPr>
            <a:picLocks noChangeAspect="1"/>
          </p:cNvPicPr>
          <p:nvPr/>
        </p:nvPicPr>
        <p:blipFill>
          <a:blip r:embed="rId8"/>
          <a:stretch>
            <a:fillRect/>
          </a:stretch>
        </p:blipFill>
        <p:spPr>
          <a:xfrm>
            <a:off x="1582404" y="1541087"/>
            <a:ext cx="9027191" cy="2148393"/>
          </a:xfrm>
          <a:prstGeom prst="rect">
            <a:avLst/>
          </a:prstGeom>
        </p:spPr>
      </p:pic>
      <p:graphicFrame>
        <p:nvGraphicFramePr>
          <p:cNvPr id="7" name="Inhaltsplatzhalter 3">
            <a:extLst>
              <a:ext uri="{FF2B5EF4-FFF2-40B4-BE49-F238E27FC236}">
                <a16:creationId xmlns:a16="http://schemas.microsoft.com/office/drawing/2014/main" id="{0830422F-B552-FCA7-6E09-7C285C170155}"/>
              </a:ext>
            </a:extLst>
          </p:cNvPr>
          <p:cNvGraphicFramePr>
            <a:graphicFrameLocks/>
          </p:cNvGraphicFramePr>
          <p:nvPr>
            <p:extLst>
              <p:ext uri="{D42A27DB-BD31-4B8C-83A1-F6EECF244321}">
                <p14:modId xmlns:p14="http://schemas.microsoft.com/office/powerpoint/2010/main" val="1981910750"/>
              </p:ext>
            </p:extLst>
          </p:nvPr>
        </p:nvGraphicFramePr>
        <p:xfrm>
          <a:off x="6865899" y="1505420"/>
          <a:ext cx="4811352" cy="36116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feil: nach rechts 9">
            <a:extLst>
              <a:ext uri="{FF2B5EF4-FFF2-40B4-BE49-F238E27FC236}">
                <a16:creationId xmlns:a16="http://schemas.microsoft.com/office/drawing/2014/main" id="{9CCA8BC3-B4C3-2DF0-4A8E-1378B77B8AA5}"/>
              </a:ext>
            </a:extLst>
          </p:cNvPr>
          <p:cNvSpPr/>
          <p:nvPr/>
        </p:nvSpPr>
        <p:spPr>
          <a:xfrm>
            <a:off x="6231862" y="2975547"/>
            <a:ext cx="569626" cy="906905"/>
          </a:xfrm>
          <a:prstGeom prst="rightArrow">
            <a:avLst/>
          </a:prstGeom>
          <a:solidFill>
            <a:srgbClr val="83B25B"/>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descr="Pfotenabdrücke mit einfarbiger Füllung">
            <a:extLst>
              <a:ext uri="{FF2B5EF4-FFF2-40B4-BE49-F238E27FC236}">
                <a16:creationId xmlns:a16="http://schemas.microsoft.com/office/drawing/2014/main" id="{08AD949A-8E9B-C823-D0CE-63338E66AA6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1E4AA089-E121-2EB2-39F8-12C43E68EEC5}"/>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212C0C7C-6029-2FA0-D7FA-8171C90238D3}"/>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3" name="Gerader Verbinder 2">
            <a:extLst>
              <a:ext uri="{FF2B5EF4-FFF2-40B4-BE49-F238E27FC236}">
                <a16:creationId xmlns:a16="http://schemas.microsoft.com/office/drawing/2014/main" id="{FD57D06C-9C30-A207-FEB5-6C9CC1029A91}"/>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849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0065 0.36736 " pathEditMode="relative" rAng="0" ptsTypes="AA">
                                      <p:cBhvr>
                                        <p:cTn id="6" dur="2000" fill="hold"/>
                                        <p:tgtEl>
                                          <p:spTgt spid="5"/>
                                        </p:tgtEl>
                                        <p:attrNameLst>
                                          <p:attrName>ppt_x</p:attrName>
                                          <p:attrName>ppt_y</p:attrName>
                                        </p:attrNameLst>
                                      </p:cBhvr>
                                      <p:rCtr x="-39" y="18356"/>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2503" y="184727"/>
            <a:ext cx="11364748" cy="1356360"/>
          </a:xfrm>
        </p:spPr>
        <p:txBody>
          <a:bodyPr/>
          <a:lstStyle/>
          <a:p>
            <a:pPr algn="ctr"/>
            <a:r>
              <a:rPr lang="de-DE" dirty="0">
                <a:latin typeface="Comic Sans MS" panose="030F0702030302020204" pitchFamily="66" charset="0"/>
              </a:rPr>
              <a:t>2. Entwurf – Layout Bildschirmansicht </a:t>
            </a:r>
          </a:p>
        </p:txBody>
      </p:sp>
      <p:pic>
        <p:nvPicPr>
          <p:cNvPr id="6" name="Inhaltsplatzhalter 5">
            <a:extLst>
              <a:ext uri="{FF2B5EF4-FFF2-40B4-BE49-F238E27FC236}">
                <a16:creationId xmlns:a16="http://schemas.microsoft.com/office/drawing/2014/main" id="{4B9A8446-955D-3684-2C0F-FCEAA79D2A66}"/>
              </a:ext>
            </a:extLst>
          </p:cNvPr>
          <p:cNvPicPr>
            <a:picLocks noGrp="1" noChangeAspect="1"/>
          </p:cNvPicPr>
          <p:nvPr>
            <p:ph idx="1"/>
          </p:nvPr>
        </p:nvPicPr>
        <p:blipFill rotWithShape="1">
          <a:blip r:embed="rId3"/>
          <a:srcRect l="22754" t="2477" r="1237" b="3121"/>
          <a:stretch/>
        </p:blipFill>
        <p:spPr>
          <a:xfrm>
            <a:off x="726830" y="1415217"/>
            <a:ext cx="4801773" cy="2213289"/>
          </a:xfrm>
          <a:ln w="19050">
            <a:solidFill>
              <a:srgbClr val="83B25B"/>
            </a:solidFill>
          </a:ln>
        </p:spPr>
      </p:pic>
      <p:pic>
        <p:nvPicPr>
          <p:cNvPr id="8" name="Grafik 7">
            <a:extLst>
              <a:ext uri="{FF2B5EF4-FFF2-40B4-BE49-F238E27FC236}">
                <a16:creationId xmlns:a16="http://schemas.microsoft.com/office/drawing/2014/main" id="{0B952C2C-0B06-C0BA-B335-75C32EDEEB74}"/>
              </a:ext>
            </a:extLst>
          </p:cNvPr>
          <p:cNvPicPr>
            <a:picLocks noChangeAspect="1"/>
          </p:cNvPicPr>
          <p:nvPr/>
        </p:nvPicPr>
        <p:blipFill>
          <a:blip r:embed="rId4"/>
          <a:stretch>
            <a:fillRect/>
          </a:stretch>
        </p:blipFill>
        <p:spPr>
          <a:xfrm>
            <a:off x="6096000" y="1415217"/>
            <a:ext cx="4730204" cy="2213288"/>
          </a:xfrm>
          <a:prstGeom prst="rect">
            <a:avLst/>
          </a:prstGeom>
          <a:ln w="19050">
            <a:solidFill>
              <a:srgbClr val="83B25B"/>
            </a:solidFill>
          </a:ln>
        </p:spPr>
      </p:pic>
      <p:pic>
        <p:nvPicPr>
          <p:cNvPr id="10" name="Grafik 9">
            <a:extLst>
              <a:ext uri="{FF2B5EF4-FFF2-40B4-BE49-F238E27FC236}">
                <a16:creationId xmlns:a16="http://schemas.microsoft.com/office/drawing/2014/main" id="{64F77AE8-28FE-151D-424E-31D5D93AAF5C}"/>
              </a:ext>
            </a:extLst>
          </p:cNvPr>
          <p:cNvPicPr>
            <a:picLocks noChangeAspect="1"/>
          </p:cNvPicPr>
          <p:nvPr/>
        </p:nvPicPr>
        <p:blipFill rotWithShape="1">
          <a:blip r:embed="rId5"/>
          <a:srcRect l="1227" t="2407" r="1041" b="3958"/>
          <a:stretch/>
        </p:blipFill>
        <p:spPr>
          <a:xfrm>
            <a:off x="3428504" y="3848397"/>
            <a:ext cx="4734613" cy="2140771"/>
          </a:xfrm>
          <a:prstGeom prst="rect">
            <a:avLst/>
          </a:prstGeom>
          <a:ln w="19050">
            <a:solidFill>
              <a:srgbClr val="83B25B"/>
            </a:solidFill>
          </a:ln>
        </p:spPr>
      </p:pic>
      <p:cxnSp>
        <p:nvCxnSpPr>
          <p:cNvPr id="5" name="Gerader Verbinder 4">
            <a:extLst>
              <a:ext uri="{FF2B5EF4-FFF2-40B4-BE49-F238E27FC236}">
                <a16:creationId xmlns:a16="http://schemas.microsoft.com/office/drawing/2014/main" id="{4182EE78-E630-F4DA-DA79-870FF4BA3EC2}"/>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Pfotenabdrücke mit einfarbiger Füllung">
            <a:extLst>
              <a:ext uri="{FF2B5EF4-FFF2-40B4-BE49-F238E27FC236}">
                <a16:creationId xmlns:a16="http://schemas.microsoft.com/office/drawing/2014/main" id="{CE4A2C64-ADED-AEF8-061E-D27D4672634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039D6E1E-8040-8E91-38C5-A75333FB7F30}"/>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8F7173B7-53B0-1E04-E87F-D63EF1B70E89}"/>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15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2. Entwurf – Layout Handyansicht </a:t>
            </a:r>
          </a:p>
        </p:txBody>
      </p:sp>
      <p:pic>
        <p:nvPicPr>
          <p:cNvPr id="5" name="Inhaltsplatzhalter 4">
            <a:extLst>
              <a:ext uri="{FF2B5EF4-FFF2-40B4-BE49-F238E27FC236}">
                <a16:creationId xmlns:a16="http://schemas.microsoft.com/office/drawing/2014/main" id="{D5200E80-A4B2-BB62-1894-7B0FD8DB42D6}"/>
              </a:ext>
            </a:extLst>
          </p:cNvPr>
          <p:cNvPicPr>
            <a:picLocks noGrp="1" noChangeAspect="1"/>
          </p:cNvPicPr>
          <p:nvPr>
            <p:ph idx="1"/>
          </p:nvPr>
        </p:nvPicPr>
        <p:blipFill rotWithShape="1">
          <a:blip r:embed="rId3"/>
          <a:srcRect l="54040" t="1140" r="1050" b="1259"/>
          <a:stretch/>
        </p:blipFill>
        <p:spPr>
          <a:xfrm>
            <a:off x="3718256" y="1471183"/>
            <a:ext cx="2029650" cy="3667065"/>
          </a:xfrm>
          <a:ln w="19050">
            <a:solidFill>
              <a:srgbClr val="83B25B"/>
            </a:solidFill>
          </a:ln>
        </p:spPr>
      </p:pic>
      <p:pic>
        <p:nvPicPr>
          <p:cNvPr id="7" name="Grafik 6">
            <a:extLst>
              <a:ext uri="{FF2B5EF4-FFF2-40B4-BE49-F238E27FC236}">
                <a16:creationId xmlns:a16="http://schemas.microsoft.com/office/drawing/2014/main" id="{BFAB3A7C-51F3-5C3D-D176-DD743216E697}"/>
              </a:ext>
            </a:extLst>
          </p:cNvPr>
          <p:cNvPicPr>
            <a:picLocks noChangeAspect="1"/>
          </p:cNvPicPr>
          <p:nvPr/>
        </p:nvPicPr>
        <p:blipFill rotWithShape="1">
          <a:blip r:embed="rId3"/>
          <a:srcRect l="1692" t="52996" r="53399" b="3021"/>
          <a:stretch/>
        </p:blipFill>
        <p:spPr>
          <a:xfrm>
            <a:off x="3718256" y="4343401"/>
            <a:ext cx="2029650" cy="1683498"/>
          </a:xfrm>
          <a:prstGeom prst="rect">
            <a:avLst/>
          </a:prstGeom>
          <a:ln w="19050">
            <a:solidFill>
              <a:srgbClr val="83B25B"/>
            </a:solidFill>
          </a:ln>
        </p:spPr>
      </p:pic>
      <p:pic>
        <p:nvPicPr>
          <p:cNvPr id="9" name="Grafik 8">
            <a:extLst>
              <a:ext uri="{FF2B5EF4-FFF2-40B4-BE49-F238E27FC236}">
                <a16:creationId xmlns:a16="http://schemas.microsoft.com/office/drawing/2014/main" id="{C370A7E5-9418-CCBA-0D60-72C5E18E12E5}"/>
              </a:ext>
            </a:extLst>
          </p:cNvPr>
          <p:cNvPicPr>
            <a:picLocks noChangeAspect="1"/>
          </p:cNvPicPr>
          <p:nvPr/>
        </p:nvPicPr>
        <p:blipFill rotWithShape="1">
          <a:blip r:embed="rId4"/>
          <a:srcRect l="2576" t="1120" r="2393" b="1253"/>
          <a:stretch/>
        </p:blipFill>
        <p:spPr>
          <a:xfrm>
            <a:off x="6385936" y="1471183"/>
            <a:ext cx="2042469" cy="3103877"/>
          </a:xfrm>
          <a:prstGeom prst="rect">
            <a:avLst/>
          </a:prstGeom>
          <a:ln w="19050">
            <a:solidFill>
              <a:srgbClr val="83B25B"/>
            </a:solidFill>
          </a:ln>
        </p:spPr>
      </p:pic>
      <p:pic>
        <p:nvPicPr>
          <p:cNvPr id="13" name="Grafik 12">
            <a:extLst>
              <a:ext uri="{FF2B5EF4-FFF2-40B4-BE49-F238E27FC236}">
                <a16:creationId xmlns:a16="http://schemas.microsoft.com/office/drawing/2014/main" id="{118E0D0B-8106-FAE4-31CD-526147D2FA47}"/>
              </a:ext>
            </a:extLst>
          </p:cNvPr>
          <p:cNvPicPr>
            <a:picLocks noChangeAspect="1"/>
          </p:cNvPicPr>
          <p:nvPr/>
        </p:nvPicPr>
        <p:blipFill rotWithShape="1">
          <a:blip r:embed="rId5"/>
          <a:srcRect l="2749" t="1309" r="2684" b="910"/>
          <a:stretch/>
        </p:blipFill>
        <p:spPr>
          <a:xfrm>
            <a:off x="9226801" y="1471183"/>
            <a:ext cx="2247567" cy="4323077"/>
          </a:xfrm>
          <a:prstGeom prst="rect">
            <a:avLst/>
          </a:prstGeom>
          <a:ln w="19050">
            <a:solidFill>
              <a:srgbClr val="83B25B"/>
            </a:solidFill>
          </a:ln>
        </p:spPr>
      </p:pic>
      <p:pic>
        <p:nvPicPr>
          <p:cNvPr id="19" name="Grafik 18">
            <a:extLst>
              <a:ext uri="{FF2B5EF4-FFF2-40B4-BE49-F238E27FC236}">
                <a16:creationId xmlns:a16="http://schemas.microsoft.com/office/drawing/2014/main" id="{E1A94EDE-C141-5128-1454-8F3C281EA35E}"/>
              </a:ext>
            </a:extLst>
          </p:cNvPr>
          <p:cNvPicPr>
            <a:picLocks noChangeAspect="1"/>
          </p:cNvPicPr>
          <p:nvPr/>
        </p:nvPicPr>
        <p:blipFill rotWithShape="1">
          <a:blip r:embed="rId6"/>
          <a:srcRect l="888" t="2057" r="78978" b="2519"/>
          <a:stretch/>
        </p:blipFill>
        <p:spPr>
          <a:xfrm>
            <a:off x="717632" y="1471183"/>
            <a:ext cx="2084838" cy="3667065"/>
          </a:xfrm>
          <a:prstGeom prst="rect">
            <a:avLst/>
          </a:prstGeom>
          <a:ln w="19050">
            <a:solidFill>
              <a:srgbClr val="83B25B"/>
            </a:solidFill>
          </a:ln>
        </p:spPr>
      </p:pic>
      <p:cxnSp>
        <p:nvCxnSpPr>
          <p:cNvPr id="11" name="Gerader Verbinder 10">
            <a:extLst>
              <a:ext uri="{FF2B5EF4-FFF2-40B4-BE49-F238E27FC236}">
                <a16:creationId xmlns:a16="http://schemas.microsoft.com/office/drawing/2014/main" id="{44B8B26F-6D0B-5320-B92F-85CCD2056B6B}"/>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2EF08D80-7C1E-2B65-B36A-F454230E8A8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0000" b="38661"/>
          <a:stretch/>
        </p:blipFill>
        <p:spPr>
          <a:xfrm>
            <a:off x="5849343" y="6112389"/>
            <a:ext cx="457200" cy="560884"/>
          </a:xfrm>
          <a:prstGeom prst="rect">
            <a:avLst/>
          </a:prstGeom>
        </p:spPr>
      </p:pic>
      <p:cxnSp>
        <p:nvCxnSpPr>
          <p:cNvPr id="14" name="Gerader Verbinder 13">
            <a:extLst>
              <a:ext uri="{FF2B5EF4-FFF2-40B4-BE49-F238E27FC236}">
                <a16:creationId xmlns:a16="http://schemas.microsoft.com/office/drawing/2014/main" id="{616FB4D2-3ED0-A888-344B-6EA99D9817E9}"/>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5" name="Gerader Verbinder 14">
            <a:extLst>
              <a:ext uri="{FF2B5EF4-FFF2-40B4-BE49-F238E27FC236}">
                <a16:creationId xmlns:a16="http://schemas.microsoft.com/office/drawing/2014/main" id="{12B9D688-51ED-D048-897D-9A4A514672DC}"/>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029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145052"/>
            <a:ext cx="11660311" cy="1356360"/>
          </a:xfrm>
        </p:spPr>
        <p:txBody>
          <a:bodyPr/>
          <a:lstStyle/>
          <a:p>
            <a:pPr algn="ctr"/>
            <a:r>
              <a:rPr lang="de-DE" dirty="0">
                <a:latin typeface="Comic Sans MS" panose="030F0702030302020204" pitchFamily="66" charset="0"/>
              </a:rPr>
              <a:t>2. Entwurf – Abschluss</a:t>
            </a:r>
          </a:p>
        </p:txBody>
      </p:sp>
      <p:pic>
        <p:nvPicPr>
          <p:cNvPr id="10" name="Inhaltsplatzhalter 9" descr="Ein Bild, das Text, Screenshot, Diagramm, Software enthält.&#10;&#10;Automatisch generierte Beschreibung">
            <a:extLst>
              <a:ext uri="{FF2B5EF4-FFF2-40B4-BE49-F238E27FC236}">
                <a16:creationId xmlns:a16="http://schemas.microsoft.com/office/drawing/2014/main" id="{E10C4166-940A-9AB7-1DE3-B8403CDF5B01}"/>
              </a:ext>
            </a:extLst>
          </p:cNvPr>
          <p:cNvPicPr>
            <a:picLocks noGrp="1" noChangeAspect="1"/>
          </p:cNvPicPr>
          <p:nvPr>
            <p:ph idx="1"/>
          </p:nvPr>
        </p:nvPicPr>
        <p:blipFill rotWithShape="1">
          <a:blip r:embed="rId3"/>
          <a:srcRect l="1002" t="882" r="614"/>
          <a:stretch/>
        </p:blipFill>
        <p:spPr>
          <a:xfrm>
            <a:off x="3308169" y="1450339"/>
            <a:ext cx="4286250" cy="4312965"/>
          </a:xfrm>
          <a:ln w="19050">
            <a:solidFill>
              <a:srgbClr val="83B25B"/>
            </a:solidFill>
          </a:ln>
        </p:spPr>
      </p:pic>
      <p:pic>
        <p:nvPicPr>
          <p:cNvPr id="12" name="Grafik 11" descr="Ein Bild, das Text, Screenshot, Diagramm, parallel enthält.&#10;&#10;Automatisch generierte Beschreibung">
            <a:extLst>
              <a:ext uri="{FF2B5EF4-FFF2-40B4-BE49-F238E27FC236}">
                <a16:creationId xmlns:a16="http://schemas.microsoft.com/office/drawing/2014/main" id="{45751E26-9B19-E762-33B9-99EA0DF343EB}"/>
              </a:ext>
            </a:extLst>
          </p:cNvPr>
          <p:cNvPicPr>
            <a:picLocks noChangeAspect="1"/>
          </p:cNvPicPr>
          <p:nvPr/>
        </p:nvPicPr>
        <p:blipFill rotWithShape="1">
          <a:blip r:embed="rId4"/>
          <a:srcRect l="1121" r="1421" b="1596"/>
          <a:stretch/>
        </p:blipFill>
        <p:spPr>
          <a:xfrm>
            <a:off x="7908651" y="1501412"/>
            <a:ext cx="3913235" cy="4312692"/>
          </a:xfrm>
          <a:prstGeom prst="rect">
            <a:avLst/>
          </a:prstGeom>
          <a:ln w="19050">
            <a:solidFill>
              <a:srgbClr val="83B25B"/>
            </a:solidFill>
          </a:ln>
        </p:spPr>
      </p:pic>
      <p:pic>
        <p:nvPicPr>
          <p:cNvPr id="15" name="Grafik 14" descr="Ein Bild, das Text, Screenshot, Schrift, Dokument enthält.&#10;&#10;Automatisch generierte Beschreibung">
            <a:extLst>
              <a:ext uri="{FF2B5EF4-FFF2-40B4-BE49-F238E27FC236}">
                <a16:creationId xmlns:a16="http://schemas.microsoft.com/office/drawing/2014/main" id="{E5B8993F-3AEA-5811-DA31-E23B357A3E6B}"/>
              </a:ext>
            </a:extLst>
          </p:cNvPr>
          <p:cNvPicPr>
            <a:picLocks noChangeAspect="1"/>
          </p:cNvPicPr>
          <p:nvPr/>
        </p:nvPicPr>
        <p:blipFill rotWithShape="1">
          <a:blip r:embed="rId5"/>
          <a:srcRect l="2044" t="880" r="2834" b="-1"/>
          <a:stretch/>
        </p:blipFill>
        <p:spPr>
          <a:xfrm>
            <a:off x="901700" y="679451"/>
            <a:ext cx="2022475" cy="5733227"/>
          </a:xfrm>
          <a:prstGeom prst="rect">
            <a:avLst/>
          </a:prstGeom>
          <a:ln w="19050">
            <a:solidFill>
              <a:srgbClr val="83B25B"/>
            </a:solidFill>
          </a:ln>
        </p:spPr>
      </p:pic>
      <p:cxnSp>
        <p:nvCxnSpPr>
          <p:cNvPr id="13" name="Gerader Verbinder 12">
            <a:extLst>
              <a:ext uri="{FF2B5EF4-FFF2-40B4-BE49-F238E27FC236}">
                <a16:creationId xmlns:a16="http://schemas.microsoft.com/office/drawing/2014/main" id="{8E6DE9CF-EA53-D949-7ECB-347DFF524EA8}"/>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4" name="Grafik 13" descr="Pfotenabdrücke mit einfarbiger Füllung">
            <a:extLst>
              <a:ext uri="{FF2B5EF4-FFF2-40B4-BE49-F238E27FC236}">
                <a16:creationId xmlns:a16="http://schemas.microsoft.com/office/drawing/2014/main" id="{814C4C60-1C75-7579-1A91-FFE8D1E23A7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6" name="Gerader Verbinder 15">
            <a:extLst>
              <a:ext uri="{FF2B5EF4-FFF2-40B4-BE49-F238E27FC236}">
                <a16:creationId xmlns:a16="http://schemas.microsoft.com/office/drawing/2014/main" id="{2FE6B114-6067-3082-F537-32409E0A824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7" name="Gerader Verbinder 16">
            <a:extLst>
              <a:ext uri="{FF2B5EF4-FFF2-40B4-BE49-F238E27FC236}">
                <a16:creationId xmlns:a16="http://schemas.microsoft.com/office/drawing/2014/main" id="{9EE6E6EF-421C-70EB-212C-7AB14F2FC60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595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3. Implementierung</a:t>
            </a:r>
            <a:r>
              <a:rPr lang="de-DE" dirty="0">
                <a:solidFill>
                  <a:srgbClr val="83B25B"/>
                </a:solidFill>
                <a:latin typeface="Comic Sans MS" panose="030F0702030302020204" pitchFamily="66" charset="0"/>
              </a:rPr>
              <a:t> </a:t>
            </a:r>
          </a:p>
        </p:txBody>
      </p:sp>
      <p:graphicFrame>
        <p:nvGraphicFramePr>
          <p:cNvPr id="6" name="Inhaltsplatzhalter 3">
            <a:extLst>
              <a:ext uri="{FF2B5EF4-FFF2-40B4-BE49-F238E27FC236}">
                <a16:creationId xmlns:a16="http://schemas.microsoft.com/office/drawing/2014/main" id="{A0146257-D6FB-F3B6-683E-F1DE2C89E991}"/>
              </a:ext>
            </a:extLst>
          </p:cNvPr>
          <p:cNvGraphicFramePr>
            <a:graphicFrameLocks noGrp="1"/>
          </p:cNvGraphicFramePr>
          <p:nvPr>
            <p:ph idx="1"/>
            <p:extLst>
              <p:ext uri="{D42A27DB-BD31-4B8C-83A1-F6EECF244321}">
                <p14:modId xmlns:p14="http://schemas.microsoft.com/office/powerpoint/2010/main" val="2302629093"/>
              </p:ext>
            </p:extLst>
          </p:nvPr>
        </p:nvGraphicFramePr>
        <p:xfrm>
          <a:off x="838199" y="1673225"/>
          <a:ext cx="10515600" cy="3893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359877" y="1270000"/>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48935033-E003-A4E4-9E9D-FD09DE5A053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BA6F1F88-7AEB-EDDD-19E3-ABAC8149030A}"/>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D781DF30-AC6B-2314-0DE4-81D0A9506FE8}"/>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8125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4" y="201010"/>
            <a:ext cx="11660311" cy="1356360"/>
          </a:xfrm>
        </p:spPr>
        <p:txBody>
          <a:bodyPr/>
          <a:lstStyle/>
          <a:p>
            <a:pPr algn="ctr"/>
            <a:r>
              <a:rPr lang="de-DE" dirty="0">
                <a:latin typeface="Comic Sans MS" panose="030F0702030302020204" pitchFamily="66" charset="0"/>
              </a:rPr>
              <a:t>3. Aufgabenteilung</a:t>
            </a:r>
            <a:r>
              <a:rPr lang="de-DE" dirty="0">
                <a:solidFill>
                  <a:srgbClr val="83B25B"/>
                </a:solidFill>
                <a:latin typeface="Comic Sans MS" panose="030F0702030302020204" pitchFamily="66" charset="0"/>
              </a:rPr>
              <a:t> </a:t>
            </a:r>
          </a:p>
        </p:txBody>
      </p:sp>
      <p:graphicFrame>
        <p:nvGraphicFramePr>
          <p:cNvPr id="7" name="Inhaltsplatzhalter 4">
            <a:extLst>
              <a:ext uri="{FF2B5EF4-FFF2-40B4-BE49-F238E27FC236}">
                <a16:creationId xmlns:a16="http://schemas.microsoft.com/office/drawing/2014/main" id="{90EBE976-243E-A8F0-C65D-3456147158D2}"/>
              </a:ext>
            </a:extLst>
          </p:cNvPr>
          <p:cNvGraphicFramePr>
            <a:graphicFrameLocks noGrp="1"/>
          </p:cNvGraphicFramePr>
          <p:nvPr>
            <p:ph idx="1"/>
            <p:extLst>
              <p:ext uri="{D42A27DB-BD31-4B8C-83A1-F6EECF244321}">
                <p14:modId xmlns:p14="http://schemas.microsoft.com/office/powerpoint/2010/main" val="705963711"/>
              </p:ext>
            </p:extLst>
          </p:nvPr>
        </p:nvGraphicFramePr>
        <p:xfrm>
          <a:off x="838199" y="1397572"/>
          <a:ext cx="10515600" cy="4619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A3CC54CB-7E47-D883-0C89-D3158DA67616}"/>
              </a:ext>
            </a:extLst>
          </p:cNvPr>
          <p:cNvCxnSpPr>
            <a:cxnSpLocks/>
          </p:cNvCxnSpPr>
          <p:nvPr/>
        </p:nvCxnSpPr>
        <p:spPr>
          <a:xfrm>
            <a:off x="5381171" y="12845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Pfotenabdrücke mit einfarbiger Füllung">
            <a:extLst>
              <a:ext uri="{FF2B5EF4-FFF2-40B4-BE49-F238E27FC236}">
                <a16:creationId xmlns:a16="http://schemas.microsoft.com/office/drawing/2014/main" id="{9742C047-210B-D42E-FA5B-514DF2348B8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61E87D6E-A17A-BF8B-747B-E5C875E53614}"/>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F79F3354-04EA-C604-0C98-BF26B485B786}"/>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672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ABC30-D1BB-22C1-968D-AE22A048C699}"/>
              </a:ext>
            </a:extLst>
          </p:cNvPr>
          <p:cNvSpPr>
            <a:spLocks noGrp="1"/>
          </p:cNvSpPr>
          <p:nvPr>
            <p:ph type="ctrTitle"/>
          </p:nvPr>
        </p:nvSpPr>
        <p:spPr>
          <a:xfrm>
            <a:off x="5717039" y="4885737"/>
            <a:ext cx="5946579" cy="1514185"/>
          </a:xfrm>
        </p:spPr>
        <p:txBody>
          <a:bodyPr anchor="t">
            <a:normAutofit/>
          </a:bodyPr>
          <a:lstStyle/>
          <a:p>
            <a:pPr algn="r"/>
            <a:r>
              <a:rPr lang="de-DE" sz="3400" b="1" dirty="0">
                <a:solidFill>
                  <a:schemeClr val="tx2"/>
                </a:solidFill>
                <a:latin typeface="Comic Sans MS" panose="030F0702030302020204" pitchFamily="66" charset="0"/>
              </a:rPr>
              <a:t>Grundlagen der</a:t>
            </a:r>
            <a:r>
              <a:rPr lang="de-DE" sz="3400" b="1" dirty="0">
                <a:solidFill>
                  <a:schemeClr val="tx2"/>
                </a:solidFill>
              </a:rPr>
              <a:t> </a:t>
            </a:r>
            <a:r>
              <a:rPr lang="de-DE" sz="3400" b="1" dirty="0">
                <a:solidFill>
                  <a:schemeClr val="tx2"/>
                </a:solidFill>
                <a:latin typeface="Comic Sans MS" panose="030F0702030302020204" pitchFamily="66" charset="0"/>
              </a:rPr>
              <a:t>Webprogrammierung</a:t>
            </a:r>
            <a:br>
              <a:rPr lang="de-DE" sz="3400" b="1" dirty="0">
                <a:solidFill>
                  <a:schemeClr val="tx2"/>
                </a:solidFill>
              </a:rPr>
            </a:br>
            <a:endParaRPr lang="de-DE" sz="3400" dirty="0">
              <a:solidFill>
                <a:schemeClr val="tx2"/>
              </a:solidFill>
            </a:endParaRPr>
          </a:p>
        </p:txBody>
      </p:sp>
      <p:sp>
        <p:nvSpPr>
          <p:cNvPr id="3" name="Untertitel 2">
            <a:extLst>
              <a:ext uri="{FF2B5EF4-FFF2-40B4-BE49-F238E27FC236}">
                <a16:creationId xmlns:a16="http://schemas.microsoft.com/office/drawing/2014/main" id="{D654D79A-5825-2478-1FEB-35319648188C}"/>
              </a:ext>
            </a:extLst>
          </p:cNvPr>
          <p:cNvSpPr>
            <a:spLocks noGrp="1"/>
          </p:cNvSpPr>
          <p:nvPr>
            <p:ph type="subTitle" idx="1"/>
          </p:nvPr>
        </p:nvSpPr>
        <p:spPr>
          <a:xfrm>
            <a:off x="5717416" y="4295980"/>
            <a:ext cx="5946202" cy="589755"/>
          </a:xfrm>
        </p:spPr>
        <p:txBody>
          <a:bodyPr anchor="b">
            <a:normAutofit/>
          </a:bodyPr>
          <a:lstStyle/>
          <a:p>
            <a:pPr algn="r"/>
            <a:r>
              <a:rPr lang="de-DE" sz="2000" dirty="0">
                <a:solidFill>
                  <a:schemeClr val="tx2"/>
                </a:solidFill>
                <a:latin typeface="Comic Sans MS" panose="030F0702030302020204" pitchFamily="66" charset="0"/>
              </a:rPr>
              <a:t>Gestaltung einer Tierheim - Website</a:t>
            </a:r>
          </a:p>
        </p:txBody>
      </p:sp>
      <p:pic>
        <p:nvPicPr>
          <p:cNvPr id="4" name="Inhaltsplatzhalter 4" descr="Ein Bild, das Text, Schrift, Grafiken, Grafikdesign enthält.&#10;&#10;Automatisch generierte Beschreibung">
            <a:extLst>
              <a:ext uri="{FF2B5EF4-FFF2-40B4-BE49-F238E27FC236}">
                <a16:creationId xmlns:a16="http://schemas.microsoft.com/office/drawing/2014/main" id="{86FBFC7A-DF52-C5B5-3523-AB135E167FC0}"/>
              </a:ext>
            </a:extLst>
          </p:cNvPr>
          <p:cNvPicPr>
            <a:picLocks noChangeAspect="1"/>
          </p:cNvPicPr>
          <p:nvPr/>
        </p:nvPicPr>
        <p:blipFill>
          <a:blip r:embed="rId3"/>
          <a:stretch>
            <a:fillRect/>
          </a:stretch>
        </p:blipFill>
        <p:spPr>
          <a:xfrm>
            <a:off x="528382" y="4689528"/>
            <a:ext cx="4909129" cy="1165918"/>
          </a:xfrm>
          <a:prstGeom prst="rect">
            <a:avLst/>
          </a:prstGeom>
        </p:spPr>
      </p:pic>
      <p:pic>
        <p:nvPicPr>
          <p:cNvPr id="11" name="Grafik 10" descr="Ein Bild, das Säugetier, Reptil, Eidechse, Schuppenkriechtiere enthält.&#10;&#10;Automatisch generierte Beschreibung">
            <a:extLst>
              <a:ext uri="{FF2B5EF4-FFF2-40B4-BE49-F238E27FC236}">
                <a16:creationId xmlns:a16="http://schemas.microsoft.com/office/drawing/2014/main" id="{86C035CE-67D2-16D9-0B29-864F630037AB}"/>
              </a:ext>
            </a:extLst>
          </p:cNvPr>
          <p:cNvPicPr>
            <a:picLocks noChangeAspect="1"/>
          </p:cNvPicPr>
          <p:nvPr/>
        </p:nvPicPr>
        <p:blipFill rotWithShape="1">
          <a:blip r:embed="rId4"/>
          <a:srcRect t="17697"/>
          <a:stretch/>
        </p:blipFill>
        <p:spPr>
          <a:xfrm>
            <a:off x="0" y="0"/>
            <a:ext cx="12192000" cy="4181024"/>
          </a:xfrm>
          <a:prstGeom prst="rect">
            <a:avLst/>
          </a:prstGeom>
        </p:spPr>
      </p:pic>
      <p:pic>
        <p:nvPicPr>
          <p:cNvPr id="8" name="Grafik 7" descr="Pfotenabdrücke mit einfarbiger Füllung">
            <a:extLst>
              <a:ext uri="{FF2B5EF4-FFF2-40B4-BE49-F238E27FC236}">
                <a16:creationId xmlns:a16="http://schemas.microsoft.com/office/drawing/2014/main" id="{EF0B3CED-AAA4-52B6-F907-34FFDE84B27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62943A39-001C-B1DF-E024-F79FE0C965AC}"/>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C430F48D-C727-15C0-9FE0-8B07630643F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3083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65840" y="1183975"/>
            <a:ext cx="11660311" cy="1356360"/>
          </a:xfrm>
        </p:spPr>
        <p:txBody>
          <a:bodyPr/>
          <a:lstStyle/>
          <a:p>
            <a:pPr algn="ctr"/>
            <a:r>
              <a:rPr lang="de-DE" dirty="0">
                <a:latin typeface="Comic Sans MS" panose="030F0702030302020204" pitchFamily="66" charset="0"/>
              </a:rPr>
              <a:t>4. Live Vorstellung unserer Website </a:t>
            </a:r>
          </a:p>
        </p:txBody>
      </p:sp>
      <p:pic>
        <p:nvPicPr>
          <p:cNvPr id="5" name="Inhaltsplatzhalter 4">
            <a:extLst>
              <a:ext uri="{FF2B5EF4-FFF2-40B4-BE49-F238E27FC236}">
                <a16:creationId xmlns:a16="http://schemas.microsoft.com/office/drawing/2014/main" id="{0736A6DE-CE5F-4094-641F-BA972D994EB6}"/>
              </a:ext>
            </a:extLst>
          </p:cNvPr>
          <p:cNvPicPr>
            <a:picLocks noGrp="1" noChangeAspect="1"/>
          </p:cNvPicPr>
          <p:nvPr>
            <p:ph idx="1"/>
          </p:nvPr>
        </p:nvPicPr>
        <p:blipFill>
          <a:blip r:embed="rId3"/>
          <a:stretch>
            <a:fillRect/>
          </a:stretch>
        </p:blipFill>
        <p:spPr>
          <a:xfrm>
            <a:off x="3232183" y="3027982"/>
            <a:ext cx="5727627" cy="1363125"/>
          </a:xfrm>
        </p:spPr>
      </p:pic>
      <p:cxnSp>
        <p:nvCxnSpPr>
          <p:cNvPr id="3" name="Gerader Verbinder 2">
            <a:extLst>
              <a:ext uri="{FF2B5EF4-FFF2-40B4-BE49-F238E27FC236}">
                <a16:creationId xmlns:a16="http://schemas.microsoft.com/office/drawing/2014/main" id="{46424C68-282C-B2CA-B13C-77410C355FA7}"/>
              </a:ext>
            </a:extLst>
          </p:cNvPr>
          <p:cNvCxnSpPr>
            <a:cxnSpLocks/>
          </p:cNvCxnSpPr>
          <p:nvPr/>
        </p:nvCxnSpPr>
        <p:spPr>
          <a:xfrm>
            <a:off x="5381166" y="2502926"/>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6C7A02CB-00D1-F765-CE3E-EBE8545FB6A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8B930864-CEAF-1EFB-7ADE-8B3186AC35C9}"/>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FEAD4D21-CC80-10BA-D6FF-8BCAD29D1FE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870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30820" y="1725433"/>
            <a:ext cx="11790750" cy="1356360"/>
          </a:xfrm>
        </p:spPr>
        <p:txBody>
          <a:bodyPr/>
          <a:lstStyle/>
          <a:p>
            <a:pPr algn="ctr"/>
            <a:r>
              <a:rPr lang="de-DE" dirty="0">
                <a:latin typeface="Comic Sans MS" panose="030F0702030302020204" pitchFamily="66" charset="0"/>
              </a:rPr>
              <a:t>5. Code-Beispiel</a:t>
            </a:r>
          </a:p>
        </p:txBody>
      </p:sp>
      <p:cxnSp>
        <p:nvCxnSpPr>
          <p:cNvPr id="7" name="Gerader Verbinder 6">
            <a:extLst>
              <a:ext uri="{FF2B5EF4-FFF2-40B4-BE49-F238E27FC236}">
                <a16:creationId xmlns:a16="http://schemas.microsoft.com/office/drawing/2014/main" id="{09EA5B76-C718-4B1E-2E52-3B64202A1BD5}"/>
              </a:ext>
            </a:extLst>
          </p:cNvPr>
          <p:cNvCxnSpPr>
            <a:cxnSpLocks/>
          </p:cNvCxnSpPr>
          <p:nvPr/>
        </p:nvCxnSpPr>
        <p:spPr>
          <a:xfrm>
            <a:off x="5381171" y="29173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9" name="Grafik 8" descr="Pfotenabdrücke mit einfarbiger Füllung">
            <a:extLst>
              <a:ext uri="{FF2B5EF4-FFF2-40B4-BE49-F238E27FC236}">
                <a16:creationId xmlns:a16="http://schemas.microsoft.com/office/drawing/2014/main" id="{FB847589-A98B-11A3-2CAF-F55D8F6356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6AEE2E0E-069E-FB7A-58C5-9E6F8E55141B}"/>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1" name="Gerader Verbinder 10">
            <a:extLst>
              <a:ext uri="{FF2B5EF4-FFF2-40B4-BE49-F238E27FC236}">
                <a16:creationId xmlns:a16="http://schemas.microsoft.com/office/drawing/2014/main" id="{4ED3F9A7-6915-234F-2DFD-C40C2FC766C2}"/>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8032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6. Befragung zur Website</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381171"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2" name="Grafik 11" descr="Pfotenabdrücke mit einfarbiger Füllung">
            <a:extLst>
              <a:ext uri="{FF2B5EF4-FFF2-40B4-BE49-F238E27FC236}">
                <a16:creationId xmlns:a16="http://schemas.microsoft.com/office/drawing/2014/main" id="{ECEED3E3-5A16-B2FE-1694-46407690552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638CB95D-3CF0-83C1-1B01-28D0D0E4A8E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FF07138C-0829-029D-806B-AE670BDF4287}"/>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94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9730" y="284719"/>
            <a:ext cx="11512539" cy="1356360"/>
          </a:xfrm>
        </p:spPr>
        <p:txBody>
          <a:bodyPr/>
          <a:lstStyle/>
          <a:p>
            <a:pPr algn="ctr"/>
            <a:r>
              <a:rPr lang="de-DE" dirty="0">
                <a:latin typeface="Comic Sans MS" panose="030F0702030302020204" pitchFamily="66" charset="0"/>
              </a:rPr>
              <a:t>6. Erreichung unserer Zielsetzung</a:t>
            </a:r>
            <a:endParaRPr lang="de-DE" dirty="0">
              <a:solidFill>
                <a:srgbClr val="FF0000"/>
              </a:solidFill>
              <a:latin typeface="Comic Sans MS" panose="030F0702030302020204" pitchFamily="66" charset="0"/>
            </a:endParaRP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2134839042"/>
              </p:ext>
            </p:extLst>
          </p:nvPr>
        </p:nvGraphicFramePr>
        <p:xfrm>
          <a:off x="939800" y="1532914"/>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erader Verbinder 2">
            <a:extLst>
              <a:ext uri="{FF2B5EF4-FFF2-40B4-BE49-F238E27FC236}">
                <a16:creationId xmlns:a16="http://schemas.microsoft.com/office/drawing/2014/main" id="{C3468A47-D93E-B00D-08EF-8FD90DB3B109}"/>
              </a:ext>
            </a:extLst>
          </p:cNvPr>
          <p:cNvCxnSpPr>
            <a:cxnSpLocks/>
          </p:cNvCxnSpPr>
          <p:nvPr/>
        </p:nvCxnSpPr>
        <p:spPr>
          <a:xfrm>
            <a:off x="5381171" y="1386114"/>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a:extLst>
              <a:ext uri="{FF2B5EF4-FFF2-40B4-BE49-F238E27FC236}">
                <a16:creationId xmlns:a16="http://schemas.microsoft.com/office/drawing/2014/main" id="{35C309FD-1183-9BE1-A11E-918A07C39FC9}"/>
              </a:ext>
            </a:extLst>
          </p:cNvPr>
          <p:cNvPicPr>
            <a:picLocks noChangeAspect="1"/>
          </p:cNvPicPr>
          <p:nvPr/>
        </p:nvPicPr>
        <p:blipFill rotWithShape="1">
          <a:blip r:embed="rId8"/>
          <a:srcRect t="11335" r="624" b="13142"/>
          <a:stretch/>
        </p:blipFill>
        <p:spPr>
          <a:xfrm>
            <a:off x="10573610" y="1641079"/>
            <a:ext cx="674354" cy="528021"/>
          </a:xfrm>
          <a:prstGeom prst="rect">
            <a:avLst/>
          </a:prstGeom>
        </p:spPr>
      </p:pic>
      <p:pic>
        <p:nvPicPr>
          <p:cNvPr id="9" name="Grafik 8">
            <a:extLst>
              <a:ext uri="{FF2B5EF4-FFF2-40B4-BE49-F238E27FC236}">
                <a16:creationId xmlns:a16="http://schemas.microsoft.com/office/drawing/2014/main" id="{D7B72BCB-1875-6B03-0ED4-E3F143003EE8}"/>
              </a:ext>
            </a:extLst>
          </p:cNvPr>
          <p:cNvPicPr>
            <a:picLocks noChangeAspect="1"/>
          </p:cNvPicPr>
          <p:nvPr/>
        </p:nvPicPr>
        <p:blipFill rotWithShape="1">
          <a:blip r:embed="rId8"/>
          <a:srcRect t="11335" b="13142"/>
          <a:stretch/>
        </p:blipFill>
        <p:spPr>
          <a:xfrm>
            <a:off x="10569374" y="2809098"/>
            <a:ext cx="678590" cy="528021"/>
          </a:xfrm>
          <a:prstGeom prst="rect">
            <a:avLst/>
          </a:prstGeom>
        </p:spPr>
      </p:pic>
      <p:pic>
        <p:nvPicPr>
          <p:cNvPr id="10" name="Grafik 9">
            <a:extLst>
              <a:ext uri="{FF2B5EF4-FFF2-40B4-BE49-F238E27FC236}">
                <a16:creationId xmlns:a16="http://schemas.microsoft.com/office/drawing/2014/main" id="{09CA6EDE-C690-9520-C4AE-89A795D773F2}"/>
              </a:ext>
            </a:extLst>
          </p:cNvPr>
          <p:cNvPicPr>
            <a:picLocks noChangeAspect="1"/>
          </p:cNvPicPr>
          <p:nvPr/>
        </p:nvPicPr>
        <p:blipFill rotWithShape="1">
          <a:blip r:embed="rId8"/>
          <a:srcRect t="11335" b="10940"/>
          <a:stretch/>
        </p:blipFill>
        <p:spPr>
          <a:xfrm>
            <a:off x="10569374" y="3972417"/>
            <a:ext cx="678590" cy="543417"/>
          </a:xfrm>
          <a:prstGeom prst="rect">
            <a:avLst/>
          </a:prstGeom>
        </p:spPr>
      </p:pic>
      <p:pic>
        <p:nvPicPr>
          <p:cNvPr id="11" name="Grafik 10">
            <a:extLst>
              <a:ext uri="{FF2B5EF4-FFF2-40B4-BE49-F238E27FC236}">
                <a16:creationId xmlns:a16="http://schemas.microsoft.com/office/drawing/2014/main" id="{AB9A5999-F60E-7E62-096D-0395C0530033}"/>
              </a:ext>
            </a:extLst>
          </p:cNvPr>
          <p:cNvPicPr>
            <a:picLocks noChangeAspect="1"/>
          </p:cNvPicPr>
          <p:nvPr/>
        </p:nvPicPr>
        <p:blipFill rotWithShape="1">
          <a:blip r:embed="rId8"/>
          <a:srcRect t="11335" b="10940"/>
          <a:stretch/>
        </p:blipFill>
        <p:spPr>
          <a:xfrm>
            <a:off x="10569374" y="5151132"/>
            <a:ext cx="678590" cy="543417"/>
          </a:xfrm>
          <a:prstGeom prst="rect">
            <a:avLst/>
          </a:prstGeom>
        </p:spPr>
      </p:pic>
      <p:pic>
        <p:nvPicPr>
          <p:cNvPr id="12" name="Grafik 11" descr="Pfotenabdrücke mit einfarbiger Füllung">
            <a:extLst>
              <a:ext uri="{FF2B5EF4-FFF2-40B4-BE49-F238E27FC236}">
                <a16:creationId xmlns:a16="http://schemas.microsoft.com/office/drawing/2014/main" id="{ECEED3E3-5A16-B2FE-1694-46407690552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638CB95D-3CF0-83C1-1B01-28D0D0E4A8E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FF07138C-0829-029D-806B-AE670BDF4287}"/>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44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6803409" y="762001"/>
            <a:ext cx="4156512" cy="1708244"/>
          </a:xfrm>
        </p:spPr>
        <p:txBody>
          <a:bodyPr anchor="ctr">
            <a:normAutofit/>
          </a:bodyPr>
          <a:lstStyle/>
          <a:p>
            <a:pPr algn="ctr"/>
            <a:r>
              <a:rPr lang="de-DE" dirty="0">
                <a:latin typeface="Comic Sans MS" panose="030F0702030302020204" pitchFamily="66" charset="0"/>
              </a:rPr>
              <a:t>6. Fazit</a:t>
            </a:r>
          </a:p>
        </p:txBody>
      </p:sp>
      <p:sp>
        <p:nvSpPr>
          <p:cNvPr id="4" name="Inhaltsplatzhalter 3">
            <a:extLst>
              <a:ext uri="{FF2B5EF4-FFF2-40B4-BE49-F238E27FC236}">
                <a16:creationId xmlns:a16="http://schemas.microsoft.com/office/drawing/2014/main" id="{16B6F088-3A65-4A4E-325A-6135750C9700}"/>
              </a:ext>
            </a:extLst>
          </p:cNvPr>
          <p:cNvSpPr>
            <a:spLocks noGrp="1"/>
          </p:cNvSpPr>
          <p:nvPr>
            <p:ph idx="1"/>
          </p:nvPr>
        </p:nvSpPr>
        <p:spPr>
          <a:xfrm>
            <a:off x="6803409" y="2470245"/>
            <a:ext cx="4156512" cy="3769835"/>
          </a:xfrm>
        </p:spPr>
        <p:txBody>
          <a:bodyPr anchor="ctr">
            <a:normAutofit/>
          </a:bodyPr>
          <a:lstStyle/>
          <a:p>
            <a:r>
              <a:rPr lang="de-DE" sz="2000" dirty="0">
                <a:latin typeface="Comic Sans MS" panose="030F0702030302020204" pitchFamily="66" charset="0"/>
              </a:rPr>
              <a:t>Klare Projektplanung</a:t>
            </a:r>
          </a:p>
          <a:p>
            <a:r>
              <a:rPr lang="de-DE" sz="2000" dirty="0">
                <a:latin typeface="Comic Sans MS" panose="030F0702030302020204" pitchFamily="66" charset="0"/>
              </a:rPr>
              <a:t>Kommunikation und Teamarbeit </a:t>
            </a:r>
          </a:p>
          <a:p>
            <a:r>
              <a:rPr lang="de-DE" sz="2000" dirty="0">
                <a:latin typeface="Comic Sans MS" panose="030F0702030302020204" pitchFamily="66" charset="0"/>
              </a:rPr>
              <a:t>Flexibilität </a:t>
            </a:r>
          </a:p>
          <a:p>
            <a:r>
              <a:rPr lang="de-DE" sz="2000" dirty="0">
                <a:latin typeface="Comic Sans MS" panose="030F0702030302020204" pitchFamily="66" charset="0"/>
              </a:rPr>
              <a:t>Technische Herausforderungen meistern </a:t>
            </a:r>
          </a:p>
          <a:p>
            <a:r>
              <a:rPr lang="de-DE" sz="2000" dirty="0">
                <a:latin typeface="Comic Sans MS" panose="030F0702030302020204" pitchFamily="66" charset="0"/>
              </a:rPr>
              <a:t>Lernkurve</a:t>
            </a:r>
          </a:p>
          <a:p>
            <a:pPr marL="457200" lvl="1" indent="0">
              <a:buNone/>
            </a:pPr>
            <a:endParaRPr lang="de-DE" sz="2000" dirty="0">
              <a:latin typeface="Comic Sans MS" panose="030F0702030302020204" pitchFamily="66" charset="0"/>
            </a:endParaRPr>
          </a:p>
          <a:p>
            <a:endParaRPr lang="de-DE" sz="2000" dirty="0"/>
          </a:p>
        </p:txBody>
      </p:sp>
      <p:pic>
        <p:nvPicPr>
          <p:cNvPr id="5" name="Grafik 4" descr="Ein Bild, das Baum, draußen, Person, Gelände enthält.&#10;&#10;Automatisch generierte Beschreibung">
            <a:extLst>
              <a:ext uri="{FF2B5EF4-FFF2-40B4-BE49-F238E27FC236}">
                <a16:creationId xmlns:a16="http://schemas.microsoft.com/office/drawing/2014/main" id="{108B50E8-5371-CC2A-0DC6-D074CB7561DA}"/>
              </a:ext>
            </a:extLst>
          </p:cNvPr>
          <p:cNvPicPr>
            <a:picLocks noChangeAspect="1"/>
          </p:cNvPicPr>
          <p:nvPr/>
        </p:nvPicPr>
        <p:blipFill rotWithShape="1">
          <a:blip r:embed="rId3"/>
          <a:srcRect r="11111"/>
          <a:stretch/>
        </p:blipFill>
        <p:spPr>
          <a:xfrm>
            <a:off x="-1" y="-2"/>
            <a:ext cx="6096001" cy="6858002"/>
          </a:xfrm>
          <a:prstGeom prst="rect">
            <a:avLst/>
          </a:prstGeom>
        </p:spPr>
      </p:pic>
      <p:cxnSp>
        <p:nvCxnSpPr>
          <p:cNvPr id="3" name="Gerader Verbinder 2">
            <a:extLst>
              <a:ext uri="{FF2B5EF4-FFF2-40B4-BE49-F238E27FC236}">
                <a16:creationId xmlns:a16="http://schemas.microsoft.com/office/drawing/2014/main" id="{61CE1B02-CFB0-08F8-01DE-FB6EB78D2A68}"/>
              </a:ext>
            </a:extLst>
          </p:cNvPr>
          <p:cNvCxnSpPr>
            <a:cxnSpLocks/>
          </p:cNvCxnSpPr>
          <p:nvPr/>
        </p:nvCxnSpPr>
        <p:spPr>
          <a:xfrm>
            <a:off x="8232973" y="1939788"/>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6" name="Grafik 5" descr="Pfotenabdrücke mit einfarbiger Füllung">
            <a:extLst>
              <a:ext uri="{FF2B5EF4-FFF2-40B4-BE49-F238E27FC236}">
                <a16:creationId xmlns:a16="http://schemas.microsoft.com/office/drawing/2014/main" id="{DFC44207-0544-3265-E642-C4634197FCA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0000" b="38661"/>
          <a:stretch/>
        </p:blipFill>
        <p:spPr>
          <a:xfrm>
            <a:off x="8779494" y="5914591"/>
            <a:ext cx="457200" cy="560884"/>
          </a:xfrm>
          <a:prstGeom prst="rect">
            <a:avLst/>
          </a:prstGeom>
        </p:spPr>
      </p:pic>
      <p:cxnSp>
        <p:nvCxnSpPr>
          <p:cNvPr id="7" name="Gerader Verbinder 6">
            <a:extLst>
              <a:ext uri="{FF2B5EF4-FFF2-40B4-BE49-F238E27FC236}">
                <a16:creationId xmlns:a16="http://schemas.microsoft.com/office/drawing/2014/main" id="{A17233CD-E48E-33A3-BE67-99DA20C01019}"/>
              </a:ext>
            </a:extLst>
          </p:cNvPr>
          <p:cNvCxnSpPr>
            <a:cxnSpLocks/>
          </p:cNvCxnSpPr>
          <p:nvPr/>
        </p:nvCxnSpPr>
        <p:spPr>
          <a:xfrm>
            <a:off x="736013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8" name="Gerader Verbinder 7">
            <a:extLst>
              <a:ext uri="{FF2B5EF4-FFF2-40B4-BE49-F238E27FC236}">
                <a16:creationId xmlns:a16="http://schemas.microsoft.com/office/drawing/2014/main" id="{E67877EC-5F08-0467-A76E-2995757D6847}"/>
              </a:ext>
            </a:extLst>
          </p:cNvPr>
          <p:cNvCxnSpPr>
            <a:cxnSpLocks/>
          </p:cNvCxnSpPr>
          <p:nvPr/>
        </p:nvCxnSpPr>
        <p:spPr>
          <a:xfrm>
            <a:off x="9489045" y="6240080"/>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
        <p:nvSpPr>
          <p:cNvPr id="9" name="Rechteck 8">
            <a:extLst>
              <a:ext uri="{FF2B5EF4-FFF2-40B4-BE49-F238E27FC236}">
                <a16:creationId xmlns:a16="http://schemas.microsoft.com/office/drawing/2014/main" id="{E325EB75-3F14-B380-383D-CA4401788A7F}"/>
              </a:ext>
            </a:extLst>
          </p:cNvPr>
          <p:cNvSpPr/>
          <p:nvPr/>
        </p:nvSpPr>
        <p:spPr>
          <a:xfrm>
            <a:off x="10959922" y="79898"/>
            <a:ext cx="1163902" cy="6702641"/>
          </a:xfrm>
          <a:prstGeom prst="rect">
            <a:avLst/>
          </a:prstGeom>
          <a:solidFill>
            <a:schemeClr val="bg1"/>
          </a:solidFill>
          <a:ln>
            <a:solidFill>
              <a:srgbClr val="FCFF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67406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BB8B689-55CA-E301-2156-4CF6CA14EAFE}"/>
              </a:ext>
            </a:extLst>
          </p:cNvPr>
          <p:cNvPicPr>
            <a:picLocks noGrp="1" noChangeAspect="1"/>
          </p:cNvPicPr>
          <p:nvPr>
            <p:ph idx="1"/>
          </p:nvPr>
        </p:nvPicPr>
        <p:blipFill>
          <a:blip r:embed="rId2"/>
          <a:stretch>
            <a:fillRect/>
          </a:stretch>
        </p:blipFill>
        <p:spPr>
          <a:xfrm>
            <a:off x="3378558" y="966413"/>
            <a:ext cx="5434883" cy="3623255"/>
          </a:xfrm>
        </p:spPr>
      </p:pic>
      <p:sp>
        <p:nvSpPr>
          <p:cNvPr id="7" name="Textfeld 6">
            <a:extLst>
              <a:ext uri="{FF2B5EF4-FFF2-40B4-BE49-F238E27FC236}">
                <a16:creationId xmlns:a16="http://schemas.microsoft.com/office/drawing/2014/main" id="{587F1F5E-9278-037D-1989-FFFCACAD7365}"/>
              </a:ext>
            </a:extLst>
          </p:cNvPr>
          <p:cNvSpPr txBox="1"/>
          <p:nvPr/>
        </p:nvSpPr>
        <p:spPr>
          <a:xfrm>
            <a:off x="4680444" y="5599198"/>
            <a:ext cx="2802077" cy="584775"/>
          </a:xfrm>
          <a:prstGeom prst="rect">
            <a:avLst/>
          </a:prstGeom>
          <a:noFill/>
        </p:spPr>
        <p:txBody>
          <a:bodyPr wrap="square" rtlCol="0">
            <a:spAutoFit/>
          </a:bodyPr>
          <a:lstStyle/>
          <a:p>
            <a:r>
              <a:rPr lang="de-DE" sz="3200" dirty="0">
                <a:solidFill>
                  <a:srgbClr val="83B25B"/>
                </a:solidFill>
                <a:latin typeface="Comic Sans MS" panose="030F0702030302020204" pitchFamily="66" charset="0"/>
              </a:rPr>
              <a:t>PfotenDesign</a:t>
            </a:r>
          </a:p>
        </p:txBody>
      </p:sp>
      <p:pic>
        <p:nvPicPr>
          <p:cNvPr id="2" name="Grafik 1" descr="Pfotenabdrücke mit einfarbiger Füllung">
            <a:extLst>
              <a:ext uri="{FF2B5EF4-FFF2-40B4-BE49-F238E27FC236}">
                <a16:creationId xmlns:a16="http://schemas.microsoft.com/office/drawing/2014/main" id="{73316F0B-E037-7372-F18E-DD49CEF39B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52883" y="4960185"/>
            <a:ext cx="457200" cy="560884"/>
          </a:xfrm>
          <a:prstGeom prst="rect">
            <a:avLst/>
          </a:prstGeom>
        </p:spPr>
      </p:pic>
      <p:cxnSp>
        <p:nvCxnSpPr>
          <p:cNvPr id="3" name="Gerader Verbinder 2">
            <a:extLst>
              <a:ext uri="{FF2B5EF4-FFF2-40B4-BE49-F238E27FC236}">
                <a16:creationId xmlns:a16="http://schemas.microsoft.com/office/drawing/2014/main" id="{630CFDF4-E8AD-686D-BAEE-3BCAF4C87596}"/>
              </a:ext>
            </a:extLst>
          </p:cNvPr>
          <p:cNvCxnSpPr>
            <a:cxnSpLocks/>
          </p:cNvCxnSpPr>
          <p:nvPr/>
        </p:nvCxnSpPr>
        <p:spPr>
          <a:xfrm>
            <a:off x="4433524" y="528567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4" name="Gerader Verbinder 3">
            <a:extLst>
              <a:ext uri="{FF2B5EF4-FFF2-40B4-BE49-F238E27FC236}">
                <a16:creationId xmlns:a16="http://schemas.microsoft.com/office/drawing/2014/main" id="{338C220F-8E01-AE39-39BA-8DF8F13B1629}"/>
              </a:ext>
            </a:extLst>
          </p:cNvPr>
          <p:cNvCxnSpPr>
            <a:cxnSpLocks/>
          </p:cNvCxnSpPr>
          <p:nvPr/>
        </p:nvCxnSpPr>
        <p:spPr>
          <a:xfrm>
            <a:off x="6562434" y="5285674"/>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35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4654296" y="337623"/>
            <a:ext cx="6826504" cy="1535489"/>
          </a:xfrm>
        </p:spPr>
        <p:txBody>
          <a:bodyPr anchor="b">
            <a:normAutofit/>
          </a:bodyPr>
          <a:lstStyle/>
          <a:p>
            <a:pPr algn="ctr"/>
            <a:r>
              <a:rPr lang="de-DE" dirty="0">
                <a:latin typeface="Comic Sans MS" panose="030F0702030302020204" pitchFamily="66" charset="0"/>
              </a:rPr>
              <a:t>Gliederung</a:t>
            </a:r>
          </a:p>
        </p:txBody>
      </p:sp>
      <p:graphicFrame>
        <p:nvGraphicFramePr>
          <p:cNvPr id="10" name="Inhaltsplatzhalter 2">
            <a:extLst>
              <a:ext uri="{FF2B5EF4-FFF2-40B4-BE49-F238E27FC236}">
                <a16:creationId xmlns:a16="http://schemas.microsoft.com/office/drawing/2014/main" id="{72A7EC1A-1EBC-2666-975F-C63C6C830965}"/>
              </a:ext>
            </a:extLst>
          </p:cNvPr>
          <p:cNvGraphicFramePr>
            <a:graphicFrameLocks noGrp="1"/>
          </p:cNvGraphicFramePr>
          <p:nvPr>
            <p:ph idx="1"/>
            <p:extLst>
              <p:ext uri="{D42A27DB-BD31-4B8C-83A1-F6EECF244321}">
                <p14:modId xmlns:p14="http://schemas.microsoft.com/office/powerpoint/2010/main" val="3372799822"/>
              </p:ext>
            </p:extLst>
          </p:nvPr>
        </p:nvGraphicFramePr>
        <p:xfrm>
          <a:off x="4654296" y="2157984"/>
          <a:ext cx="6894576"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D7CB3C9-AFD7-F182-683A-505FB36C962C}"/>
              </a:ext>
            </a:extLst>
          </p:cNvPr>
          <p:cNvCxnSpPr>
            <a:cxnSpLocks/>
          </p:cNvCxnSpPr>
          <p:nvPr/>
        </p:nvCxnSpPr>
        <p:spPr>
          <a:xfrm>
            <a:off x="7338733" y="186818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4" name="Grafik 3" descr="Ein Bild, das Säugetier, Gras, Hunderasse, Hund enthält.&#10;&#10;Automatisch generierte Beschreibung">
            <a:extLst>
              <a:ext uri="{FF2B5EF4-FFF2-40B4-BE49-F238E27FC236}">
                <a16:creationId xmlns:a16="http://schemas.microsoft.com/office/drawing/2014/main" id="{F0A0F07D-5044-C769-B7BD-F57D850B2796}"/>
              </a:ext>
            </a:extLst>
          </p:cNvPr>
          <p:cNvPicPr>
            <a:picLocks noChangeAspect="1"/>
          </p:cNvPicPr>
          <p:nvPr/>
        </p:nvPicPr>
        <p:blipFill rotWithShape="1">
          <a:blip r:embed="rId8"/>
          <a:srcRect l="12782" r="23102"/>
          <a:stretch/>
        </p:blipFill>
        <p:spPr>
          <a:xfrm>
            <a:off x="0" y="0"/>
            <a:ext cx="4397104" cy="6858000"/>
          </a:xfrm>
          <a:prstGeom prst="rect">
            <a:avLst/>
          </a:prstGeom>
        </p:spPr>
      </p:pic>
      <p:pic>
        <p:nvPicPr>
          <p:cNvPr id="3" name="Grafik 2" descr="Pfotenabdrücke mit einfarbiger Füllung">
            <a:extLst>
              <a:ext uri="{FF2B5EF4-FFF2-40B4-BE49-F238E27FC236}">
                <a16:creationId xmlns:a16="http://schemas.microsoft.com/office/drawing/2014/main" id="{029C93C0-4127-B315-CEC8-B992E43B73E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0000" b="38661"/>
          <a:stretch/>
        </p:blipFill>
        <p:spPr>
          <a:xfrm>
            <a:off x="7890497" y="5926720"/>
            <a:ext cx="457200" cy="560884"/>
          </a:xfrm>
          <a:prstGeom prst="rect">
            <a:avLst/>
          </a:prstGeom>
        </p:spPr>
      </p:pic>
      <p:cxnSp>
        <p:nvCxnSpPr>
          <p:cNvPr id="5" name="Gerader Verbinder 4">
            <a:extLst>
              <a:ext uri="{FF2B5EF4-FFF2-40B4-BE49-F238E27FC236}">
                <a16:creationId xmlns:a16="http://schemas.microsoft.com/office/drawing/2014/main" id="{E303A3C9-3DA7-ABF7-6472-238F934FF09D}"/>
              </a:ext>
            </a:extLst>
          </p:cNvPr>
          <p:cNvCxnSpPr>
            <a:cxnSpLocks/>
          </p:cNvCxnSpPr>
          <p:nvPr/>
        </p:nvCxnSpPr>
        <p:spPr>
          <a:xfrm>
            <a:off x="647113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6" name="Gerader Verbinder 5">
            <a:extLst>
              <a:ext uri="{FF2B5EF4-FFF2-40B4-BE49-F238E27FC236}">
                <a16:creationId xmlns:a16="http://schemas.microsoft.com/office/drawing/2014/main" id="{D5E199DB-A680-4B46-FF1B-35BFBBE69EE8}"/>
              </a:ext>
            </a:extLst>
          </p:cNvPr>
          <p:cNvCxnSpPr>
            <a:cxnSpLocks/>
          </p:cNvCxnSpPr>
          <p:nvPr/>
        </p:nvCxnSpPr>
        <p:spPr>
          <a:xfrm>
            <a:off x="8600048" y="6252209"/>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24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Pfotenabdrücke mit einfarbiger Füllung">
            <a:extLst>
              <a:ext uri="{FF2B5EF4-FFF2-40B4-BE49-F238E27FC236}">
                <a16:creationId xmlns:a16="http://schemas.microsoft.com/office/drawing/2014/main" id="{44E723C6-1736-FBF7-2317-0A0BC1212E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3" name="Gerader Verbinder 12">
            <a:extLst>
              <a:ext uri="{FF2B5EF4-FFF2-40B4-BE49-F238E27FC236}">
                <a16:creationId xmlns:a16="http://schemas.microsoft.com/office/drawing/2014/main" id="{43CAE39C-D9E8-927A-D32A-547F55BA74C6}"/>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4" name="Gerader Verbinder 13">
            <a:extLst>
              <a:ext uri="{FF2B5EF4-FFF2-40B4-BE49-F238E27FC236}">
                <a16:creationId xmlns:a16="http://schemas.microsoft.com/office/drawing/2014/main" id="{4589024D-5056-EDCC-1A74-A54646BA09DD}"/>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8" name="Grafik 17" descr="Ein Bild, das Text, Säugetier, Nagetier, Hamster enthält.&#10;&#10;Automatisch generierte Beschreibung">
            <a:extLst>
              <a:ext uri="{FF2B5EF4-FFF2-40B4-BE49-F238E27FC236}">
                <a16:creationId xmlns:a16="http://schemas.microsoft.com/office/drawing/2014/main" id="{A058D427-E6A8-D9B3-26CA-4AB981554043}"/>
              </a:ext>
            </a:extLst>
          </p:cNvPr>
          <p:cNvPicPr>
            <a:picLocks noChangeAspect="1"/>
          </p:cNvPicPr>
          <p:nvPr/>
        </p:nvPicPr>
        <p:blipFill rotWithShape="1">
          <a:blip r:embed="rId5"/>
          <a:srcRect l="1132" r="6261"/>
          <a:stretch/>
        </p:blipFill>
        <p:spPr>
          <a:xfrm>
            <a:off x="1480457" y="80913"/>
            <a:ext cx="9231086" cy="6777087"/>
          </a:xfrm>
          <a:prstGeom prst="rect">
            <a:avLst/>
          </a:prstGeom>
        </p:spPr>
      </p:pic>
    </p:spTree>
    <p:extLst>
      <p:ext uri="{BB962C8B-B14F-4D97-AF65-F5344CB8AC3E}">
        <p14:creationId xmlns:p14="http://schemas.microsoft.com/office/powerpoint/2010/main" val="333074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190502" y="455023"/>
            <a:ext cx="5695041" cy="991600"/>
          </a:xfrm>
        </p:spPr>
        <p:txBody>
          <a:bodyPr>
            <a:noAutofit/>
          </a:bodyPr>
          <a:lstStyle/>
          <a:p>
            <a:pPr algn="ctr"/>
            <a:r>
              <a:rPr lang="de-DE" dirty="0">
                <a:latin typeface="Comic Sans MS" panose="030F0702030302020204" pitchFamily="66" charset="0"/>
              </a:rPr>
              <a:t>1. Planung und Analyse – Ist-Stand </a:t>
            </a:r>
          </a:p>
        </p:txBody>
      </p:sp>
      <p:pic>
        <p:nvPicPr>
          <p:cNvPr id="5" name="Inhaltsplatzhalter 4">
            <a:extLst>
              <a:ext uri="{FF2B5EF4-FFF2-40B4-BE49-F238E27FC236}">
                <a16:creationId xmlns:a16="http://schemas.microsoft.com/office/drawing/2014/main" id="{FE646092-BF5E-6AC5-BDD5-2BD862EC16C8}"/>
              </a:ext>
            </a:extLst>
          </p:cNvPr>
          <p:cNvPicPr>
            <a:picLocks noGrp="1" noChangeAspect="1"/>
          </p:cNvPicPr>
          <p:nvPr>
            <p:ph idx="1"/>
          </p:nvPr>
        </p:nvPicPr>
        <p:blipFill rotWithShape="1">
          <a:blip r:embed="rId3"/>
          <a:srcRect t="561" b="28769"/>
          <a:stretch/>
        </p:blipFill>
        <p:spPr>
          <a:xfrm>
            <a:off x="6669312" y="157216"/>
            <a:ext cx="4608286" cy="2832170"/>
          </a:xfrm>
        </p:spPr>
      </p:pic>
      <p:cxnSp>
        <p:nvCxnSpPr>
          <p:cNvPr id="3" name="Gerader Verbinder 2">
            <a:extLst>
              <a:ext uri="{FF2B5EF4-FFF2-40B4-BE49-F238E27FC236}">
                <a16:creationId xmlns:a16="http://schemas.microsoft.com/office/drawing/2014/main" id="{70342C26-4507-9C02-6A2D-31584405EE83}"/>
              </a:ext>
            </a:extLst>
          </p:cNvPr>
          <p:cNvCxnSpPr>
            <a:cxnSpLocks/>
          </p:cNvCxnSpPr>
          <p:nvPr/>
        </p:nvCxnSpPr>
        <p:spPr>
          <a:xfrm>
            <a:off x="2173990" y="1660972"/>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7" name="Grafik 6" descr="Ein Bild, das Säugetier, Text, Nagetier, Schnauze enthält.&#10;&#10;Automatisch generierte Beschreibung">
            <a:extLst>
              <a:ext uri="{FF2B5EF4-FFF2-40B4-BE49-F238E27FC236}">
                <a16:creationId xmlns:a16="http://schemas.microsoft.com/office/drawing/2014/main" id="{4BD35C33-E0BC-5414-4715-92F4E888E13C}"/>
              </a:ext>
            </a:extLst>
          </p:cNvPr>
          <p:cNvPicPr>
            <a:picLocks noChangeAspect="1"/>
          </p:cNvPicPr>
          <p:nvPr/>
        </p:nvPicPr>
        <p:blipFill rotWithShape="1">
          <a:blip r:embed="rId4"/>
          <a:srcRect l="3384" t="833" r="3159"/>
          <a:stretch/>
        </p:blipFill>
        <p:spPr>
          <a:xfrm>
            <a:off x="6669312" y="3094579"/>
            <a:ext cx="4403813" cy="3218188"/>
          </a:xfrm>
          <a:prstGeom prst="rect">
            <a:avLst/>
          </a:prstGeom>
        </p:spPr>
      </p:pic>
      <p:pic>
        <p:nvPicPr>
          <p:cNvPr id="10" name="Grafik 9" descr="Ein Bild, das Text, Screenshot, Hunderasse, Säugetier enthält.&#10;&#10;Automatisch generierte Beschreibung">
            <a:extLst>
              <a:ext uri="{FF2B5EF4-FFF2-40B4-BE49-F238E27FC236}">
                <a16:creationId xmlns:a16="http://schemas.microsoft.com/office/drawing/2014/main" id="{833455B3-6313-D530-EE3C-1258CA8DFE25}"/>
              </a:ext>
            </a:extLst>
          </p:cNvPr>
          <p:cNvPicPr>
            <a:picLocks noChangeAspect="1"/>
          </p:cNvPicPr>
          <p:nvPr/>
        </p:nvPicPr>
        <p:blipFill>
          <a:blip r:embed="rId5"/>
          <a:stretch>
            <a:fillRect/>
          </a:stretch>
        </p:blipFill>
        <p:spPr>
          <a:xfrm>
            <a:off x="583919" y="2272527"/>
            <a:ext cx="4608286" cy="3319528"/>
          </a:xfrm>
          <a:prstGeom prst="rect">
            <a:avLst/>
          </a:prstGeom>
        </p:spPr>
      </p:pic>
      <p:pic>
        <p:nvPicPr>
          <p:cNvPr id="9" name="Grafik 8" descr="Pfotenabdrücke mit einfarbiger Füllung">
            <a:extLst>
              <a:ext uri="{FF2B5EF4-FFF2-40B4-BE49-F238E27FC236}">
                <a16:creationId xmlns:a16="http://schemas.microsoft.com/office/drawing/2014/main" id="{E6E74D47-5351-A6F2-E70E-D27C731A0D8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0000" b="38661"/>
          <a:stretch/>
        </p:blipFill>
        <p:spPr>
          <a:xfrm>
            <a:off x="5849343" y="6112389"/>
            <a:ext cx="457200" cy="560884"/>
          </a:xfrm>
          <a:prstGeom prst="rect">
            <a:avLst/>
          </a:prstGeom>
        </p:spPr>
      </p:pic>
      <p:cxnSp>
        <p:nvCxnSpPr>
          <p:cNvPr id="11" name="Gerader Verbinder 10">
            <a:extLst>
              <a:ext uri="{FF2B5EF4-FFF2-40B4-BE49-F238E27FC236}">
                <a16:creationId xmlns:a16="http://schemas.microsoft.com/office/drawing/2014/main" id="{50DE404A-82F7-097D-A8A4-2E7133B1D7D0}"/>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2" name="Gerader Verbinder 11">
            <a:extLst>
              <a:ext uri="{FF2B5EF4-FFF2-40B4-BE49-F238E27FC236}">
                <a16:creationId xmlns:a16="http://schemas.microsoft.com/office/drawing/2014/main" id="{800B0DD2-C47E-0020-9790-451378848E15}"/>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121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31117" y="316523"/>
            <a:ext cx="11512539" cy="1356360"/>
          </a:xfrm>
        </p:spPr>
        <p:txBody>
          <a:bodyPr/>
          <a:lstStyle/>
          <a:p>
            <a:pPr algn="ctr"/>
            <a:r>
              <a:rPr lang="de-DE" dirty="0">
                <a:latin typeface="Comic Sans MS" panose="030F0702030302020204" pitchFamily="66" charset="0"/>
              </a:rPr>
              <a:t>1. Zielsetzung</a:t>
            </a:r>
          </a:p>
        </p:txBody>
      </p:sp>
      <p:graphicFrame>
        <p:nvGraphicFramePr>
          <p:cNvPr id="8" name="Inhaltsplatzhalter 3">
            <a:extLst>
              <a:ext uri="{FF2B5EF4-FFF2-40B4-BE49-F238E27FC236}">
                <a16:creationId xmlns:a16="http://schemas.microsoft.com/office/drawing/2014/main" id="{82B6F32F-085D-0550-5852-926EC4699836}"/>
              </a:ext>
            </a:extLst>
          </p:cNvPr>
          <p:cNvGraphicFramePr>
            <a:graphicFrameLocks noGrp="1"/>
          </p:cNvGraphicFramePr>
          <p:nvPr>
            <p:ph idx="1"/>
            <p:extLst>
              <p:ext uri="{D42A27DB-BD31-4B8C-83A1-F6EECF244321}">
                <p14:modId xmlns:p14="http://schemas.microsoft.com/office/powerpoint/2010/main" val="854633216"/>
              </p:ext>
            </p:extLst>
          </p:nvPr>
        </p:nvGraphicFramePr>
        <p:xfrm>
          <a:off x="838200" y="1476643"/>
          <a:ext cx="10515600" cy="474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Gerader Verbinder 8">
            <a:extLst>
              <a:ext uri="{FF2B5EF4-FFF2-40B4-BE49-F238E27FC236}">
                <a16:creationId xmlns:a16="http://schemas.microsoft.com/office/drawing/2014/main" id="{C889AACD-588C-F671-11F7-7F2D81620101}"/>
              </a:ext>
            </a:extLst>
          </p:cNvPr>
          <p:cNvCxnSpPr>
            <a:cxnSpLocks/>
          </p:cNvCxnSpPr>
          <p:nvPr/>
        </p:nvCxnSpPr>
        <p:spPr>
          <a:xfrm>
            <a:off x="5381171" y="1328059"/>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11" name="Grafik 10" descr="Pfotenabdrücke mit einfarbiger Füllung">
            <a:extLst>
              <a:ext uri="{FF2B5EF4-FFF2-40B4-BE49-F238E27FC236}">
                <a16:creationId xmlns:a16="http://schemas.microsoft.com/office/drawing/2014/main" id="{3F140038-FD27-5C37-9FFD-B9537F5B032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12" name="Gerader Verbinder 11">
            <a:extLst>
              <a:ext uri="{FF2B5EF4-FFF2-40B4-BE49-F238E27FC236}">
                <a16:creationId xmlns:a16="http://schemas.microsoft.com/office/drawing/2014/main" id="{754C46CD-B070-71FC-2762-A24B0F632332}"/>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E88B4F48-FD68-752F-535D-658B4D9BD794}"/>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785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286326" y="262214"/>
            <a:ext cx="11688451" cy="1356360"/>
          </a:xfrm>
        </p:spPr>
        <p:txBody>
          <a:bodyPr/>
          <a:lstStyle/>
          <a:p>
            <a:pPr algn="ctr"/>
            <a:r>
              <a:rPr lang="de-DE" dirty="0">
                <a:latin typeface="Comic Sans MS" panose="030F0702030302020204" pitchFamily="66" charset="0"/>
              </a:rPr>
              <a:t>1. Planung und Analyse – Zielgruppenanalyse </a:t>
            </a:r>
          </a:p>
        </p:txBody>
      </p:sp>
      <p:graphicFrame>
        <p:nvGraphicFramePr>
          <p:cNvPr id="6" name="Tabelle 5">
            <a:extLst>
              <a:ext uri="{FF2B5EF4-FFF2-40B4-BE49-F238E27FC236}">
                <a16:creationId xmlns:a16="http://schemas.microsoft.com/office/drawing/2014/main" id="{AF0B428E-179C-5993-6657-028DD2CC839F}"/>
              </a:ext>
            </a:extLst>
          </p:cNvPr>
          <p:cNvGraphicFramePr>
            <a:graphicFrameLocks noGrp="1"/>
          </p:cNvGraphicFramePr>
          <p:nvPr>
            <p:extLst>
              <p:ext uri="{D42A27DB-BD31-4B8C-83A1-F6EECF244321}">
                <p14:modId xmlns:p14="http://schemas.microsoft.com/office/powerpoint/2010/main" val="724397945"/>
              </p:ext>
            </p:extLst>
          </p:nvPr>
        </p:nvGraphicFramePr>
        <p:xfrm>
          <a:off x="400162" y="1768489"/>
          <a:ext cx="11460780" cy="3875391"/>
        </p:xfrm>
        <a:graphic>
          <a:graphicData uri="http://schemas.openxmlformats.org/drawingml/2006/table">
            <a:tbl>
              <a:tblPr firstRow="1" bandRow="1">
                <a:tableStyleId>{93296810-A885-4BE3-A3E7-6D5BEEA58F35}</a:tableStyleId>
              </a:tblPr>
              <a:tblGrid>
                <a:gridCol w="5373860">
                  <a:extLst>
                    <a:ext uri="{9D8B030D-6E8A-4147-A177-3AD203B41FA5}">
                      <a16:colId xmlns:a16="http://schemas.microsoft.com/office/drawing/2014/main" val="1221600857"/>
                    </a:ext>
                  </a:extLst>
                </a:gridCol>
                <a:gridCol w="6086920">
                  <a:extLst>
                    <a:ext uri="{9D8B030D-6E8A-4147-A177-3AD203B41FA5}">
                      <a16:colId xmlns:a16="http://schemas.microsoft.com/office/drawing/2014/main" val="3270461147"/>
                    </a:ext>
                  </a:extLst>
                </a:gridCol>
              </a:tblGrid>
              <a:tr h="581595">
                <a:tc>
                  <a:txBody>
                    <a:bodyPr/>
                    <a:lstStyle/>
                    <a:p>
                      <a:r>
                        <a:rPr lang="de-DE" dirty="0"/>
                        <a:t>Zielgruppen </a:t>
                      </a:r>
                      <a:endParaRPr lang="de-DE" dirty="0">
                        <a:solidFill>
                          <a:srgbClr val="83B25B"/>
                        </a:solidFill>
                      </a:endParaRPr>
                    </a:p>
                    <a:p>
                      <a:r>
                        <a:rPr lang="de-DE" dirty="0"/>
                        <a:t>Personen, die …</a:t>
                      </a:r>
                    </a:p>
                  </a:txBody>
                  <a:tcPr>
                    <a:solidFill>
                      <a:srgbClr val="83B25B"/>
                    </a:solidFill>
                  </a:tcPr>
                </a:tc>
                <a:tc>
                  <a:txBody>
                    <a:bodyPr/>
                    <a:lstStyle/>
                    <a:p>
                      <a:r>
                        <a:rPr lang="de-DE" dirty="0"/>
                        <a:t>Resultierende Bedingungen für die Website</a:t>
                      </a:r>
                    </a:p>
                  </a:txBody>
                  <a:tcPr>
                    <a:solidFill>
                      <a:srgbClr val="83B25B"/>
                    </a:solidFill>
                  </a:tcPr>
                </a:tc>
                <a:extLst>
                  <a:ext uri="{0D108BD9-81ED-4DB2-BD59-A6C34878D82A}">
                    <a16:rowId xmlns:a16="http://schemas.microsoft.com/office/drawing/2014/main" val="1419069173"/>
                  </a:ext>
                </a:extLst>
              </a:tr>
              <a:tr h="557175">
                <a:tc>
                  <a:txBody>
                    <a:bodyPr/>
                    <a:lstStyle/>
                    <a:p>
                      <a:r>
                        <a:rPr lang="de-DE" dirty="0"/>
                        <a:t>Tiere adoptieren möchten </a:t>
                      </a:r>
                    </a:p>
                  </a:txBody>
                  <a:tcPr>
                    <a:solidFill>
                      <a:srgbClr val="D2EAB9"/>
                    </a:solidFill>
                  </a:tcPr>
                </a:tc>
                <a:tc>
                  <a:txBody>
                    <a:bodyPr/>
                    <a:lstStyle/>
                    <a:p>
                      <a:r>
                        <a:rPr lang="de-DE" dirty="0"/>
                        <a:t>Übersicht über alle Tiere, die aktuell in der Tierheimat leben </a:t>
                      </a:r>
                    </a:p>
                    <a:p>
                      <a:r>
                        <a:rPr lang="de-DE" dirty="0"/>
                        <a:t>Informationen zum Vermittlungsablauf</a:t>
                      </a:r>
                    </a:p>
                  </a:txBody>
                  <a:tcPr>
                    <a:solidFill>
                      <a:srgbClr val="D2EAB9"/>
                    </a:solidFill>
                  </a:tcPr>
                </a:tc>
                <a:extLst>
                  <a:ext uri="{0D108BD9-81ED-4DB2-BD59-A6C34878D82A}">
                    <a16:rowId xmlns:a16="http://schemas.microsoft.com/office/drawing/2014/main" val="3855829488"/>
                  </a:ext>
                </a:extLst>
              </a:tr>
              <a:tr h="557175">
                <a:tc>
                  <a:txBody>
                    <a:bodyPr/>
                    <a:lstStyle/>
                    <a:p>
                      <a:r>
                        <a:rPr lang="de-DE" dirty="0"/>
                        <a:t>ihre Tiere abgeben wollen </a:t>
                      </a:r>
                    </a:p>
                  </a:txBody>
                  <a:tcPr>
                    <a:solidFill>
                      <a:srgbClr val="BAD4A4"/>
                    </a:solidFill>
                  </a:tcPr>
                </a:tc>
                <a:tc>
                  <a:txBody>
                    <a:bodyPr/>
                    <a:lstStyle/>
                    <a:p>
                      <a:r>
                        <a:rPr lang="de-DE" dirty="0"/>
                        <a:t>Informationen zur Abgabe von Tieren </a:t>
                      </a:r>
                    </a:p>
                  </a:txBody>
                  <a:tcPr>
                    <a:solidFill>
                      <a:srgbClr val="BAD4A4"/>
                    </a:solidFill>
                  </a:tcPr>
                </a:tc>
                <a:extLst>
                  <a:ext uri="{0D108BD9-81ED-4DB2-BD59-A6C34878D82A}">
                    <a16:rowId xmlns:a16="http://schemas.microsoft.com/office/drawing/2014/main" val="3177713232"/>
                  </a:ext>
                </a:extLst>
              </a:tr>
              <a:tr h="557175">
                <a:tc>
                  <a:txBody>
                    <a:bodyPr/>
                    <a:lstStyle/>
                    <a:p>
                      <a:r>
                        <a:rPr lang="de-DE" dirty="0"/>
                        <a:t>Helfen möchten </a:t>
                      </a:r>
                    </a:p>
                  </a:txBody>
                  <a:tcPr>
                    <a:solidFill>
                      <a:srgbClr val="D2EAB9"/>
                    </a:solidFill>
                  </a:tcPr>
                </a:tc>
                <a:tc>
                  <a:txBody>
                    <a:bodyPr/>
                    <a:lstStyle/>
                    <a:p>
                      <a:r>
                        <a:rPr lang="de-DE" dirty="0"/>
                        <a:t>Informationen darüber, wie geholfen werden kann</a:t>
                      </a:r>
                    </a:p>
                    <a:p>
                      <a:r>
                        <a:rPr lang="de-DE" dirty="0"/>
                        <a:t>Formular</a:t>
                      </a:r>
                    </a:p>
                  </a:txBody>
                  <a:tcPr>
                    <a:solidFill>
                      <a:srgbClr val="D2EAB9"/>
                    </a:solidFill>
                  </a:tcPr>
                </a:tc>
                <a:extLst>
                  <a:ext uri="{0D108BD9-81ED-4DB2-BD59-A6C34878D82A}">
                    <a16:rowId xmlns:a16="http://schemas.microsoft.com/office/drawing/2014/main" val="2191039087"/>
                  </a:ext>
                </a:extLst>
              </a:tr>
              <a:tr h="757896">
                <a:tc>
                  <a:txBody>
                    <a:bodyPr/>
                    <a:lstStyle/>
                    <a:p>
                      <a:r>
                        <a:rPr lang="de-DE" dirty="0"/>
                        <a:t>Spenden möchten </a:t>
                      </a:r>
                    </a:p>
                  </a:txBody>
                  <a:tcPr>
                    <a:solidFill>
                      <a:srgbClr val="BAD4A4"/>
                    </a:solidFill>
                  </a:tcPr>
                </a:tc>
                <a:tc>
                  <a:txBody>
                    <a:bodyPr/>
                    <a:lstStyle/>
                    <a:p>
                      <a:r>
                        <a:rPr lang="de-DE" dirty="0"/>
                        <a:t>Informationen darüber, was gespendet werden kann </a:t>
                      </a:r>
                    </a:p>
                    <a:p>
                      <a:r>
                        <a:rPr lang="de-DE" dirty="0"/>
                        <a:t>Angabe eines Spendenkontos </a:t>
                      </a:r>
                    </a:p>
                  </a:txBody>
                  <a:tcPr>
                    <a:solidFill>
                      <a:srgbClr val="BAD4A4"/>
                    </a:solidFill>
                  </a:tcPr>
                </a:tc>
                <a:extLst>
                  <a:ext uri="{0D108BD9-81ED-4DB2-BD59-A6C34878D82A}">
                    <a16:rowId xmlns:a16="http://schemas.microsoft.com/office/drawing/2014/main" val="2495231473"/>
                  </a:ext>
                </a:extLst>
              </a:tr>
              <a:tr h="557175">
                <a:tc>
                  <a:txBody>
                    <a:bodyPr/>
                    <a:lstStyle/>
                    <a:p>
                      <a:r>
                        <a:rPr lang="de-DE" dirty="0"/>
                        <a:t>Ihr Tier vermisst / gefunden melden wollen </a:t>
                      </a:r>
                    </a:p>
                  </a:txBody>
                  <a:tcPr>
                    <a:solidFill>
                      <a:srgbClr val="D2EAB9"/>
                    </a:solidFill>
                  </a:tcPr>
                </a:tc>
                <a:tc>
                  <a:txBody>
                    <a:bodyPr/>
                    <a:lstStyle/>
                    <a:p>
                      <a:r>
                        <a:rPr lang="de-DE" dirty="0"/>
                        <a:t>Informationen über vermisste / gefundene Tiere</a:t>
                      </a:r>
                    </a:p>
                    <a:p>
                      <a:r>
                        <a:rPr lang="de-DE" dirty="0"/>
                        <a:t>Formular zum vermisst / gefunden melden</a:t>
                      </a:r>
                    </a:p>
                  </a:txBody>
                  <a:tcPr>
                    <a:solidFill>
                      <a:srgbClr val="D2EAB9"/>
                    </a:solidFill>
                  </a:tcPr>
                </a:tc>
                <a:extLst>
                  <a:ext uri="{0D108BD9-81ED-4DB2-BD59-A6C34878D82A}">
                    <a16:rowId xmlns:a16="http://schemas.microsoft.com/office/drawing/2014/main" val="148981061"/>
                  </a:ext>
                </a:extLst>
              </a:tr>
            </a:tbl>
          </a:graphicData>
        </a:graphic>
      </p:graphicFrame>
      <p:sp>
        <p:nvSpPr>
          <p:cNvPr id="9" name="Pfeil: nach rechts 8">
            <a:extLst>
              <a:ext uri="{FF2B5EF4-FFF2-40B4-BE49-F238E27FC236}">
                <a16:creationId xmlns:a16="http://schemas.microsoft.com/office/drawing/2014/main" id="{8C0982B1-8694-CBF3-032D-A43EBE473E12}"/>
              </a:ext>
            </a:extLst>
          </p:cNvPr>
          <p:cNvSpPr/>
          <p:nvPr/>
        </p:nvSpPr>
        <p:spPr>
          <a:xfrm>
            <a:off x="5179895" y="2564466"/>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rechts 10">
            <a:extLst>
              <a:ext uri="{FF2B5EF4-FFF2-40B4-BE49-F238E27FC236}">
                <a16:creationId xmlns:a16="http://schemas.microsoft.com/office/drawing/2014/main" id="{1C0E93D3-7A95-7C23-F9F7-2073CC779915}"/>
              </a:ext>
            </a:extLst>
          </p:cNvPr>
          <p:cNvSpPr/>
          <p:nvPr/>
        </p:nvSpPr>
        <p:spPr>
          <a:xfrm>
            <a:off x="5179897" y="3159570"/>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Pfeil: nach rechts 11">
            <a:extLst>
              <a:ext uri="{FF2B5EF4-FFF2-40B4-BE49-F238E27FC236}">
                <a16:creationId xmlns:a16="http://schemas.microsoft.com/office/drawing/2014/main" id="{EB377B12-4466-9D42-A5DC-1F480F3610FC}"/>
              </a:ext>
            </a:extLst>
          </p:cNvPr>
          <p:cNvSpPr/>
          <p:nvPr/>
        </p:nvSpPr>
        <p:spPr>
          <a:xfrm>
            <a:off x="5179895" y="3754674"/>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Pfeil: nach rechts 12">
            <a:extLst>
              <a:ext uri="{FF2B5EF4-FFF2-40B4-BE49-F238E27FC236}">
                <a16:creationId xmlns:a16="http://schemas.microsoft.com/office/drawing/2014/main" id="{2278845B-999D-57D6-C355-EC8D3500087B}"/>
              </a:ext>
            </a:extLst>
          </p:cNvPr>
          <p:cNvSpPr/>
          <p:nvPr/>
        </p:nvSpPr>
        <p:spPr>
          <a:xfrm>
            <a:off x="5179894" y="4485153"/>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Pfeil: nach rechts 13">
            <a:extLst>
              <a:ext uri="{FF2B5EF4-FFF2-40B4-BE49-F238E27FC236}">
                <a16:creationId xmlns:a16="http://schemas.microsoft.com/office/drawing/2014/main" id="{319DDF7B-E9F6-E972-9BD7-D948F0197170}"/>
              </a:ext>
            </a:extLst>
          </p:cNvPr>
          <p:cNvSpPr/>
          <p:nvPr/>
        </p:nvSpPr>
        <p:spPr>
          <a:xfrm>
            <a:off x="5179893" y="5080257"/>
            <a:ext cx="379829" cy="362113"/>
          </a:xfrm>
          <a:prstGeom prst="rightArrow">
            <a:avLst/>
          </a:prstGeom>
          <a:solidFill>
            <a:srgbClr val="83B2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4" name="Gerader Verbinder 3">
            <a:extLst>
              <a:ext uri="{FF2B5EF4-FFF2-40B4-BE49-F238E27FC236}">
                <a16:creationId xmlns:a16="http://schemas.microsoft.com/office/drawing/2014/main" id="{88B6E494-4539-8A0F-A24A-758E43D2B4BC}"/>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33764F89-1C70-3F17-481D-24961A3476F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0000" b="38661"/>
          <a:stretch/>
        </p:blipFill>
        <p:spPr>
          <a:xfrm>
            <a:off x="5849343" y="6112389"/>
            <a:ext cx="457200" cy="560884"/>
          </a:xfrm>
          <a:prstGeom prst="rect">
            <a:avLst/>
          </a:prstGeom>
        </p:spPr>
      </p:pic>
      <p:cxnSp>
        <p:nvCxnSpPr>
          <p:cNvPr id="10" name="Gerader Verbinder 9">
            <a:extLst>
              <a:ext uri="{FF2B5EF4-FFF2-40B4-BE49-F238E27FC236}">
                <a16:creationId xmlns:a16="http://schemas.microsoft.com/office/drawing/2014/main" id="{0918EB72-78BE-8B4D-2579-1F95EA4F77E2}"/>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5" name="Gerader Verbinder 14">
            <a:extLst>
              <a:ext uri="{FF2B5EF4-FFF2-40B4-BE49-F238E27FC236}">
                <a16:creationId xmlns:a16="http://schemas.microsoft.com/office/drawing/2014/main" id="{EFBBCB46-AF08-E583-870C-0D09605CB770}"/>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217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3" name="Diagramm 12">
            <a:extLst>
              <a:ext uri="{FF2B5EF4-FFF2-40B4-BE49-F238E27FC236}">
                <a16:creationId xmlns:a16="http://schemas.microsoft.com/office/drawing/2014/main" id="{58D848F5-7FDD-F6F8-B765-C961F29ECBD5}"/>
              </a:ext>
            </a:extLst>
          </p:cNvPr>
          <p:cNvGraphicFramePr/>
          <p:nvPr>
            <p:extLst>
              <p:ext uri="{D42A27DB-BD31-4B8C-83A1-F6EECF244321}">
                <p14:modId xmlns:p14="http://schemas.microsoft.com/office/powerpoint/2010/main" val="2581648766"/>
              </p:ext>
            </p:extLst>
          </p:nvPr>
        </p:nvGraphicFramePr>
        <p:xfrm>
          <a:off x="426329" y="1515733"/>
          <a:ext cx="11339342" cy="149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D2690F1D-36DE-A2BC-A5C7-3A629B10D5B9}"/>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E69724C0-8006-EDD8-04B0-6292B45C0FD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C938C173-D3EB-DAAB-BD67-D4CD361B0511}"/>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7B05F418-E770-F63D-2838-73BDF4E7AB16}"/>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6114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18D65-1CE1-CC2C-153A-DB490720FA0A}"/>
              </a:ext>
            </a:extLst>
          </p:cNvPr>
          <p:cNvSpPr>
            <a:spLocks noGrp="1"/>
          </p:cNvSpPr>
          <p:nvPr>
            <p:ph type="title"/>
          </p:nvPr>
        </p:nvSpPr>
        <p:spPr>
          <a:xfrm>
            <a:off x="310016" y="316412"/>
            <a:ext cx="11571968" cy="1356360"/>
          </a:xfrm>
        </p:spPr>
        <p:txBody>
          <a:bodyPr/>
          <a:lstStyle/>
          <a:p>
            <a:pPr algn="ctr"/>
            <a:r>
              <a:rPr lang="de-DE" dirty="0">
                <a:latin typeface="Comic Sans MS" panose="030F0702030302020204" pitchFamily="66" charset="0"/>
              </a:rPr>
              <a:t>2. Entwurf – Struktur</a:t>
            </a:r>
          </a:p>
        </p:txBody>
      </p:sp>
      <p:graphicFrame>
        <p:nvGraphicFramePr>
          <p:cNvPr id="14" name="Diagramm 13">
            <a:extLst>
              <a:ext uri="{FF2B5EF4-FFF2-40B4-BE49-F238E27FC236}">
                <a16:creationId xmlns:a16="http://schemas.microsoft.com/office/drawing/2014/main" id="{69ED1056-205F-2026-7B77-AF8205D18F76}"/>
              </a:ext>
            </a:extLst>
          </p:cNvPr>
          <p:cNvGraphicFramePr/>
          <p:nvPr>
            <p:extLst>
              <p:ext uri="{D42A27DB-BD31-4B8C-83A1-F6EECF244321}">
                <p14:modId xmlns:p14="http://schemas.microsoft.com/office/powerpoint/2010/main" val="1558808620"/>
              </p:ext>
            </p:extLst>
          </p:nvPr>
        </p:nvGraphicFramePr>
        <p:xfrm>
          <a:off x="426329" y="1444171"/>
          <a:ext cx="11339342" cy="457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95B8FA55-F183-4517-4615-FDE51AA848D4}"/>
              </a:ext>
            </a:extLst>
          </p:cNvPr>
          <p:cNvCxnSpPr>
            <a:cxnSpLocks/>
          </p:cNvCxnSpPr>
          <p:nvPr/>
        </p:nvCxnSpPr>
        <p:spPr>
          <a:xfrm>
            <a:off x="5381171" y="1444171"/>
            <a:ext cx="1429657"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pic>
        <p:nvPicPr>
          <p:cNvPr id="8" name="Grafik 7" descr="Pfotenabdrücke mit einfarbiger Füllung">
            <a:extLst>
              <a:ext uri="{FF2B5EF4-FFF2-40B4-BE49-F238E27FC236}">
                <a16:creationId xmlns:a16="http://schemas.microsoft.com/office/drawing/2014/main" id="{A7697A61-553D-ABEA-4954-138DD517DF0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50000" b="38661"/>
          <a:stretch/>
        </p:blipFill>
        <p:spPr>
          <a:xfrm>
            <a:off x="5849343" y="6112389"/>
            <a:ext cx="457200" cy="560884"/>
          </a:xfrm>
          <a:prstGeom prst="rect">
            <a:avLst/>
          </a:prstGeom>
        </p:spPr>
      </p:pic>
      <p:cxnSp>
        <p:nvCxnSpPr>
          <p:cNvPr id="9" name="Gerader Verbinder 8">
            <a:extLst>
              <a:ext uri="{FF2B5EF4-FFF2-40B4-BE49-F238E27FC236}">
                <a16:creationId xmlns:a16="http://schemas.microsoft.com/office/drawing/2014/main" id="{D1416A58-F8D1-C412-5DE9-1958BECD4DF3}"/>
              </a:ext>
            </a:extLst>
          </p:cNvPr>
          <p:cNvCxnSpPr>
            <a:cxnSpLocks/>
          </p:cNvCxnSpPr>
          <p:nvPr/>
        </p:nvCxnSpPr>
        <p:spPr>
          <a:xfrm>
            <a:off x="442998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cxnSp>
        <p:nvCxnSpPr>
          <p:cNvPr id="10" name="Gerader Verbinder 9">
            <a:extLst>
              <a:ext uri="{FF2B5EF4-FFF2-40B4-BE49-F238E27FC236}">
                <a16:creationId xmlns:a16="http://schemas.microsoft.com/office/drawing/2014/main" id="{B921A419-F946-FD46-B61C-F7F90724E7AE}"/>
              </a:ext>
            </a:extLst>
          </p:cNvPr>
          <p:cNvCxnSpPr>
            <a:cxnSpLocks/>
          </p:cNvCxnSpPr>
          <p:nvPr/>
        </p:nvCxnSpPr>
        <p:spPr>
          <a:xfrm>
            <a:off x="6558894" y="6437878"/>
            <a:ext cx="1212805" cy="0"/>
          </a:xfrm>
          <a:prstGeom prst="line">
            <a:avLst/>
          </a:prstGeom>
          <a:ln w="38100">
            <a:solidFill>
              <a:srgbClr val="83B25B"/>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574214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2408</Words>
  <Application>Microsoft Office PowerPoint</Application>
  <PresentationFormat>Breitbild</PresentationFormat>
  <Paragraphs>336</Paragraphs>
  <Slides>25</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Aptos</vt:lpstr>
      <vt:lpstr>Aptos Display</vt:lpstr>
      <vt:lpstr>Arial</vt:lpstr>
      <vt:lpstr>Comic Sans MS</vt:lpstr>
      <vt:lpstr>Wingdings</vt:lpstr>
      <vt:lpstr>Office Theme</vt:lpstr>
      <vt:lpstr>PowerPoint-Präsentation</vt:lpstr>
      <vt:lpstr>Grundlagen der Webprogrammierung </vt:lpstr>
      <vt:lpstr>Gliederung</vt:lpstr>
      <vt:lpstr>PowerPoint-Präsentation</vt:lpstr>
      <vt:lpstr>1. Planung und Analyse – Ist-Stand </vt:lpstr>
      <vt:lpstr>1. Zielsetzung</vt:lpstr>
      <vt:lpstr>1. Planung und Analyse – Zielgruppenanalyse </vt:lpstr>
      <vt:lpstr>2. Entwurf – Struktur</vt:lpstr>
      <vt:lpstr>2. Entwurf – Struktur</vt:lpstr>
      <vt:lpstr>2. Entwurf – Struktur</vt:lpstr>
      <vt:lpstr>2. Entwurf – Struktur</vt:lpstr>
      <vt:lpstr>2. Entwurf – Struktur</vt:lpstr>
      <vt:lpstr>2. Entwurf – Struktur</vt:lpstr>
      <vt:lpstr>2. Entwurf</vt:lpstr>
      <vt:lpstr>2. Entwurf – Layout Bildschirmansicht </vt:lpstr>
      <vt:lpstr>2. Entwurf – Layout Handyansicht </vt:lpstr>
      <vt:lpstr>2. Entwurf – Abschluss</vt:lpstr>
      <vt:lpstr>3. Implementierung </vt:lpstr>
      <vt:lpstr>3. Aufgabenteilung </vt:lpstr>
      <vt:lpstr>4. Live Vorstellung unserer Website </vt:lpstr>
      <vt:lpstr>5. Code-Beispiel</vt:lpstr>
      <vt:lpstr>6. Befragung zur Website</vt:lpstr>
      <vt:lpstr>6. Erreichung unserer Zielsetzung</vt:lpstr>
      <vt:lpstr>6. Fazit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ms245737</dc:creator>
  <cp:lastModifiedBy>ms245737</cp:lastModifiedBy>
  <cp:revision>41</cp:revision>
  <dcterms:created xsi:type="dcterms:W3CDTF">2024-07-01T07:02:12Z</dcterms:created>
  <dcterms:modified xsi:type="dcterms:W3CDTF">2024-07-07T09:26:15Z</dcterms:modified>
</cp:coreProperties>
</file>